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9BC"/>
    <a:srgbClr val="E83D20"/>
    <a:srgbClr val="70A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61" d="100"/>
          <a:sy n="61" d="100"/>
        </p:scale>
        <p:origin x="2429" y="4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 b="9154"/>
          <a:stretch/>
        </p:blipFill>
        <p:spPr>
          <a:xfrm>
            <a:off x="1" y="0"/>
            <a:ext cx="7315199" cy="4480630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1142999"/>
          </a:xfrm>
          <a:noFill/>
          <a:effectLst/>
        </p:spPr>
        <p:txBody>
          <a:bodyPr anchor="ctr">
            <a:noAutofit/>
          </a:bodyPr>
          <a:lstStyle/>
          <a:p>
            <a:pPr algn="l">
              <a:spcAft>
                <a:spcPts val="2000"/>
              </a:spcAft>
            </a:pPr>
            <a: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Coming</a:t>
            </a:r>
            <a:b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Really</a:t>
            </a:r>
            <a:b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Soon!!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85" y="4571547"/>
            <a:ext cx="2651314" cy="3429453"/>
          </a:xfrm>
        </p:spPr>
        <p:txBody>
          <a:bodyPr numCol="1" anchor="ctr">
            <a:noAutofit/>
          </a:bodyPr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New Roof (2-years old)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New A/C Unit (2-years old)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1,454 SF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Granite Countertops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LTV (Luxury Vinyl Tile) Flooring 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Wedge Wall Framing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Stainless Steel Appliances to Follow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Completely Remodeled and Renovated Home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497669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For more information or to schedule a showing, contact</a:t>
            </a:r>
          </a:p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Rodney :: 843-860-7325 :: info@lockwoodoutdoor.com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84" y="4571548"/>
            <a:ext cx="4572601" cy="34294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" y="3016712"/>
            <a:ext cx="7315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9532 One Notch Road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Summerwood :: Ladson, SC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Sale By Owner $250,000</a:t>
            </a:r>
          </a:p>
          <a:p>
            <a:pPr algn="ctr"/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Buyer’s Agent Protected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82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</vt:lpstr>
      <vt:lpstr>Office Theme</vt:lpstr>
      <vt:lpstr>Coming Really Soon!!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68</cp:revision>
  <dcterms:created xsi:type="dcterms:W3CDTF">2006-08-16T00:00:00Z</dcterms:created>
  <dcterms:modified xsi:type="dcterms:W3CDTF">2021-10-12T15:45:52Z</dcterms:modified>
</cp:coreProperties>
</file>