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8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1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7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8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1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1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8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10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2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87BD2-079C-4EE9-A540-83B3FE7E79BA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91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7143" y="687284"/>
            <a:ext cx="7458114" cy="4196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53630" y="6052556"/>
            <a:ext cx="7465141" cy="2663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2" anchor="ctr" anchorCtr="0" compatLnSpc="1">
            <a:prstTxWarp prst="textNoShape">
              <a:avLst/>
            </a:prstTxWarp>
          </a:bodyPr>
          <a:lstStyle/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latin typeface="Georgia" panose="02040502050405020303" pitchFamily="18" charset="0"/>
              </a:rPr>
              <a:t>NICE TOWNHOUSE IN A CUL-DE-SAC, READY FOR OCCUPANCY.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latin typeface="Georgia" panose="02040502050405020303" pitchFamily="18" charset="0"/>
              </a:rPr>
              <a:t>THREE BEDROOMS, WITH TWO UPSTAIRS AND ONE DOWN.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latin typeface="Georgia" panose="02040502050405020303" pitchFamily="18" charset="0"/>
              </a:rPr>
              <a:t>2 FULL BATHS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latin typeface="Georgia" panose="02040502050405020303" pitchFamily="18" charset="0"/>
              </a:rPr>
              <a:t>LIVING/DINING ROOM COMBO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latin typeface="Georgia" panose="02040502050405020303" pitchFamily="18" charset="0"/>
              </a:rPr>
              <a:t>NEW </a:t>
            </a:r>
            <a:r>
              <a:rPr lang="en-US" altLang="en-US">
                <a:solidFill>
                  <a:srgbClr val="000000"/>
                </a:solidFill>
                <a:latin typeface="Georgia" panose="02040502050405020303" pitchFamily="18" charset="0"/>
              </a:rPr>
              <a:t>CARPET AND </a:t>
            </a:r>
            <a:r>
              <a:rPr lang="en-US" altLang="en-US" dirty="0">
                <a:solidFill>
                  <a:srgbClr val="000000"/>
                </a:solidFill>
                <a:latin typeface="Georgia" panose="02040502050405020303" pitchFamily="18" charset="0"/>
              </a:rPr>
              <a:t>NEW BLINDS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latin typeface="Georgia" panose="02040502050405020303" pitchFamily="18" charset="0"/>
              </a:rPr>
              <a:t>GOOD LOCATION TO BOEING,BOSCH, AFB AND SHOPPING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latin typeface="Georgia" panose="02040502050405020303" pitchFamily="18" charset="0"/>
              </a:rPr>
              <a:t>IN ONE OF THE TOP RATED SCHOOL DISTRICTS, DORCHESTER 2.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latin typeface="Georgia" panose="02040502050405020303" pitchFamily="18" charset="0"/>
              </a:rPr>
              <a:t>GREAT FOR INVESTMENT!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9" name="Picture 5" descr="1518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86" y="9036536"/>
            <a:ext cx="1206500" cy="903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5" name="Picture 11" descr="kw_stack_color_s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63994" y="9011930"/>
            <a:ext cx="104775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1508707" y="9030980"/>
            <a:ext cx="2309231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Marilyn Stewart, Realtor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i="1" dirty="0">
                <a:solidFill>
                  <a:srgbClr val="000000"/>
                </a:solidFill>
                <a:latin typeface="Georgia" panose="02040502050405020303" pitchFamily="18" charset="0"/>
              </a:rPr>
              <a:t>Realtor of Distinction</a:t>
            </a:r>
            <a:endParaRPr kumimoji="0" lang="en-US" altLang="en-US" sz="1000" b="0" i="1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eorgia" panose="020405020504050203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843-297-4098 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843-416-2200 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marilyn@charlestonsells.com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3900488" y="9030980"/>
            <a:ext cx="235685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Keller Williams Realty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496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Bramson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Ct Ste 200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Mt. Pleasant, SC 29464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1282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i="1" dirty="0">
                <a:ln w="0">
                  <a:noFill/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Great Investment!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4975338"/>
            <a:ext cx="7772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0">
                  <a:noFill/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9535 S Cardinal Drive</a:t>
            </a:r>
          </a:p>
          <a:p>
            <a:pPr algn="ctr"/>
            <a:r>
              <a:rPr lang="en-US" sz="2000" dirty="0">
                <a:ln w="0">
                  <a:noFill/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Avenue of Oaks ~ Ladson, SC 29456 ~ MLS# 17025061 ~ $125,000</a:t>
            </a:r>
          </a:p>
        </p:txBody>
      </p:sp>
    </p:spTree>
    <p:extLst>
      <p:ext uri="{BB962C8B-B14F-4D97-AF65-F5344CB8AC3E}">
        <p14:creationId xmlns:p14="http://schemas.microsoft.com/office/powerpoint/2010/main" val="3881893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103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13</cp:revision>
  <dcterms:created xsi:type="dcterms:W3CDTF">2016-10-21T14:02:21Z</dcterms:created>
  <dcterms:modified xsi:type="dcterms:W3CDTF">2017-10-24T15:53:33Z</dcterms:modified>
</cp:coreProperties>
</file>