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388" y="196785"/>
            <a:ext cx="5652058" cy="4239042"/>
          </a:xfrm>
          <a:prstGeom prst="rect">
            <a:avLst/>
          </a:prstGeom>
          <a:ln w="9525" algn="in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-4646385" y="113622"/>
            <a:ext cx="4484614" cy="1411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Wonderful Home </a:t>
            </a:r>
            <a:b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4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…Easy Living</a:t>
            </a:r>
            <a:endParaRPr lang="en-US" sz="16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" y="6136250"/>
            <a:ext cx="7062555" cy="300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Tw Cen MT" pitchFamily="34" charset="0"/>
                <a:cs typeface="Arial" pitchFamily="34" charset="0"/>
              </a:rPr>
              <a:t>Gorgeous Home 5 Bedrooms and 3 full Baths. Great neighborhood in the highly desired subsection "The Preserve" in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Wescott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. This home features formal living room and dining room, Hardwood floors through foyer and dining room. Spacious Family Room, Study/Guest Bedroom downstairs. Upstairs is a lovely master bedroom with sitting room, Master Bath with Garden Tub, Separate shower, dual vanity and large walk in closet. 3 additional nicely sized bedrooms upstairs and one has its own sitting area. Don't need 5 bedrooms, 5th bedroom would make a perfect office and has room enough for a spacious exercise room. You will enjoy your large back yard with in-ground pool and screened porch. Perfect for Barbecues and entertaining. Everything you need is nearby, dining,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shopping,a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 pedestrian path for walking, running, or biking. Golf Course and Club membership available. Schedule a viewing today. </a:t>
            </a: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6303550"/>
            <a:ext cx="1909510" cy="859249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James Hopkins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Office - (843) 871-9133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Mobile - (843) 708-5930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rxhop@aol.com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Premiere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1800 Trolley Rd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Summerville, SC 29485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87388" y="4552704"/>
            <a:ext cx="5652058" cy="134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9583 Markley Boulevard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Wescott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Plantation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Summerville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17010251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$306,900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5 Bedrooms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3 baths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2,854 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sqft</a:t>
            </a:r>
            <a:endParaRPr kumimoji="0" lang="en-US" sz="14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5774" y="1664796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1243" y="313280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1243" y="196785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45"/>
          <a:stretch/>
        </p:blipFill>
        <p:spPr bwMode="auto">
          <a:xfrm>
            <a:off x="5866712" y="1664795"/>
            <a:ext cx="2081796" cy="130302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6712" y="196785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5774" y="196785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6712" y="313280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5774" y="313280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1243" y="459584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6712" y="459584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5774" y="4595847"/>
            <a:ext cx="977265" cy="13030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201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2017-05-31T16:43:32Z</dcterms:modified>
</cp:coreProperties>
</file>