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426" autoAdjust="0"/>
    <p:restoredTop sz="94660"/>
  </p:normalViewPr>
  <p:slideViewPr>
    <p:cSldViewPr>
      <p:cViewPr>
        <p:scale>
          <a:sx n="100" d="100"/>
          <a:sy n="100" d="100"/>
        </p:scale>
        <p:origin x="120" y="-3342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2/13/2017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2/13/2017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1.jpe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12" Type="http://schemas.openxmlformats.org/officeDocument/2006/relationships/image" Target="../media/image10.jpeg"/><Relationship Id="rId2" Type="http://schemas.openxmlformats.org/officeDocument/2006/relationships/image" Target="../media/image1.jpg"/><Relationship Id="rId16" Type="http://schemas.openxmlformats.org/officeDocument/2006/relationships/image" Target="../media/image14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9.jpeg"/><Relationship Id="rId5" Type="http://schemas.openxmlformats.org/officeDocument/2006/relationships/image" Target="../media/image4.jpeg"/><Relationship Id="rId15" Type="http://schemas.openxmlformats.org/officeDocument/2006/relationships/image" Target="../media/image13.jpeg"/><Relationship Id="rId10" Type="http://schemas.openxmlformats.org/officeDocument/2006/relationships/hyperlink" Target="mailto:cdubrofsky@comcast.net" TargetMode="External"/><Relationship Id="rId4" Type="http://schemas.openxmlformats.org/officeDocument/2006/relationships/image" Target="../media/image3.jpeg"/><Relationship Id="rId9" Type="http://schemas.openxmlformats.org/officeDocument/2006/relationships/image" Target="../media/image8.png"/><Relationship Id="rId14" Type="http://schemas.openxmlformats.org/officeDocument/2006/relationships/image" Target="../media/image1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Picture 2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540" y="557462"/>
            <a:ext cx="3657600" cy="2566738"/>
          </a:xfrm>
          <a:prstGeom prst="rect">
            <a:avLst/>
          </a:prstGeom>
          <a:ln w="28575">
            <a:noFill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2540" y="3077448"/>
            <a:ext cx="7772400" cy="848467"/>
          </a:xfrm>
        </p:spPr>
        <p:txBody>
          <a:bodyPr anchor="t">
            <a:noAutofit/>
          </a:bodyPr>
          <a:lstStyle/>
          <a:p>
            <a:r>
              <a:rPr lang="en-US" sz="2800" dirty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95 Ashley Avenue A/B</a:t>
            </a:r>
            <a:br>
              <a:rPr lang="en-US" sz="2800" dirty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000" dirty="0" err="1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Harleston</a:t>
            </a:r>
            <a:r>
              <a:rPr lang="en-US" sz="2000" dirty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Village ~ Charleston ~ MLS# 17002892 ~ $1,575,000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12700" y="4906898"/>
            <a:ext cx="7788910" cy="3364833"/>
          </a:xfrm>
        </p:spPr>
        <p:txBody>
          <a:bodyPr anchor="ctr">
            <a:noAutofit/>
          </a:bodyPr>
          <a:lstStyle/>
          <a:p>
            <a:r>
              <a:rPr lang="en-US" sz="11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This most elegant historic house located at 95 Ashley was the home of Charleston Mayor, William A. Courtenay. This spacious 3000 sq. ft. home has 4 bedrooms and 3 bathrooms. Each room is filled with natural streaming light and has over 12 ft. ceilings. As you open the front door from the street you are awakened by a beautifully landscaped courtyard with the serene sound of running water that flows from a magical fountain. Upon entering the home you are greeted by a gracious porch that overlooks the courtyard. One can certainly picture themselves rocking on the porch with a drink in hand, enjoying the lovely outdoor. Once in the home you are embraced by the stained glass door. To your right is a vast bedroom/family room with an </a:t>
            </a:r>
            <a:r>
              <a:rPr lang="en-US" sz="1100" dirty="0" err="1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</a:t>
            </a:r>
            <a:r>
              <a:rPr lang="en-US" sz="11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-suite.</a:t>
            </a:r>
          </a:p>
          <a:p>
            <a:r>
              <a:rPr lang="en-US" sz="11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Down the hallway you will find the handsome master bedroom with a splendid </a:t>
            </a:r>
            <a:r>
              <a:rPr lang="en-US" sz="1100" dirty="0" err="1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</a:t>
            </a:r>
            <a:r>
              <a:rPr lang="en-US" sz="11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-suite and an abundance of storage. On the first floor you also have a third bedroom that is currently being used as an art studio and a well located laundry area with a laundry sink.</a:t>
            </a:r>
          </a:p>
          <a:p>
            <a:r>
              <a:rPr lang="en-US" sz="11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 the top of the staircase, is the delightful office area and another stained glass door that leads to the 2nd porch.</a:t>
            </a:r>
          </a:p>
          <a:p>
            <a:r>
              <a:rPr lang="en-US" sz="11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 your left is the grand, exquisite living room. Straight ahead is the generous dining room that leads into the gourmet style kitchen with marble counter-tops. The fourth bedroom is located on the 2nd floor. The porch off the dining room allows for glorious outside dining and unending enjoyment.</a:t>
            </a:r>
          </a:p>
          <a:p>
            <a:r>
              <a:rPr lang="en-US" sz="11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This home embodies Charleston living at its best; with 4 fireplaces, 2 off street parking spots, an elevator, 2 entrances &amp; 2 large porches. All the new additions to the house are, spa-like master bath with </a:t>
            </a:r>
            <a:r>
              <a:rPr lang="en-US" sz="1100" dirty="0" err="1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ToTo</a:t>
            </a:r>
            <a:r>
              <a:rPr lang="en-US" sz="11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toilet/bidet, tank-less hot water heater, custom built storage cabinets &amp; bookshelves, plantation shutters, high end appliances, magnificent light fixtures, LED lights, built in reading lights, upgraded security lights &amp; dehumidifier in crawl space. There are wooden floors throughout the living space and your own private downtown courtyard/garden; A Charming Move-in-Ready Home To Be Had...in walking distance to Colonial Park.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8610" y="685800"/>
            <a:ext cx="3657600" cy="2438400"/>
          </a:xfrm>
          <a:prstGeom prst="rect">
            <a:avLst/>
          </a:prstGeom>
          <a:ln w="28575">
            <a:noFill/>
          </a:ln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66294" y="3959207"/>
            <a:ext cx="1371600" cy="917593"/>
          </a:xfrm>
          <a:prstGeom prst="rect">
            <a:avLst/>
          </a:prstGeom>
          <a:ln w="28575">
            <a:solidFill>
              <a:schemeClr val="bg2">
                <a:lumMod val="50000"/>
              </a:schemeClr>
            </a:solidFill>
          </a:ln>
          <a:effectLst/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0505" y="3959207"/>
            <a:ext cx="1371600" cy="914400"/>
          </a:xfrm>
          <a:prstGeom prst="rect">
            <a:avLst/>
          </a:prstGeom>
          <a:ln w="28575">
            <a:solidFill>
              <a:schemeClr val="bg2">
                <a:lumMod val="50000"/>
              </a:schemeClr>
            </a:solidFill>
          </a:ln>
          <a:effectLst/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75" y="3959207"/>
            <a:ext cx="1371600" cy="916947"/>
          </a:xfrm>
          <a:prstGeom prst="rect">
            <a:avLst/>
          </a:prstGeom>
          <a:ln w="28575">
            <a:solidFill>
              <a:schemeClr val="bg2">
                <a:lumMod val="50000"/>
              </a:schemeClr>
            </a:solidFill>
          </a:ln>
          <a:effectLst/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2435" y="3959207"/>
            <a:ext cx="1371600" cy="914400"/>
          </a:xfrm>
          <a:prstGeom prst="rect">
            <a:avLst/>
          </a:prstGeom>
          <a:ln w="28575">
            <a:solidFill>
              <a:schemeClr val="bg2">
                <a:lumMod val="50000"/>
              </a:schemeClr>
            </a:solidFill>
          </a:ln>
          <a:effectLst/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4365" y="3959206"/>
            <a:ext cx="1371600" cy="914401"/>
          </a:xfrm>
          <a:prstGeom prst="rect">
            <a:avLst/>
          </a:prstGeom>
          <a:ln w="28575">
            <a:solidFill>
              <a:schemeClr val="bg2">
                <a:lumMod val="50000"/>
              </a:schemeClr>
            </a:solidFill>
          </a:ln>
          <a:effectLst/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59685" y="9322072"/>
            <a:ext cx="2647950" cy="666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Rectangle 11"/>
          <p:cNvSpPr/>
          <p:nvPr/>
        </p:nvSpPr>
        <p:spPr>
          <a:xfrm>
            <a:off x="-12700" y="9355365"/>
            <a:ext cx="2704060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Carolyn Dubrofsky</a:t>
            </a:r>
          </a:p>
          <a:p>
            <a:r>
              <a:rPr lang="en-US" sz="11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843-324-9645 M</a:t>
            </a:r>
          </a:p>
          <a:p>
            <a:r>
              <a:rPr lang="en-US" sz="11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10"/>
              </a:rPr>
              <a:t>cdubrofsky@comcast.net</a:t>
            </a:r>
            <a:endParaRPr lang="en-US" sz="1100" dirty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66294" y="8305660"/>
            <a:ext cx="1371600" cy="914400"/>
          </a:xfrm>
          <a:prstGeom prst="rect">
            <a:avLst/>
          </a:prstGeom>
          <a:ln w="28575">
            <a:solidFill>
              <a:schemeClr val="bg2">
                <a:lumMod val="50000"/>
              </a:schemeClr>
            </a:solidFill>
          </a:ln>
          <a:effectLst/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8720" y="8305024"/>
            <a:ext cx="1371600" cy="914400"/>
          </a:xfrm>
          <a:prstGeom prst="rect">
            <a:avLst/>
          </a:prstGeom>
          <a:ln w="28575">
            <a:solidFill>
              <a:schemeClr val="bg2">
                <a:lumMod val="50000"/>
              </a:schemeClr>
            </a:solidFill>
          </a:ln>
          <a:effectLst/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95" y="8305975"/>
            <a:ext cx="1371600" cy="911229"/>
          </a:xfrm>
          <a:prstGeom prst="rect">
            <a:avLst/>
          </a:prstGeom>
          <a:ln w="28575">
            <a:solidFill>
              <a:schemeClr val="bg2">
                <a:lumMod val="50000"/>
              </a:schemeClr>
            </a:solidFill>
          </a:ln>
          <a:effectLst/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1245" y="8305024"/>
            <a:ext cx="1371600" cy="914400"/>
          </a:xfrm>
          <a:prstGeom prst="rect">
            <a:avLst/>
          </a:prstGeom>
          <a:ln w="28575">
            <a:solidFill>
              <a:schemeClr val="bg2">
                <a:lumMod val="50000"/>
              </a:schemeClr>
            </a:solidFill>
          </a:ln>
          <a:effectLst/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3770" y="8305659"/>
            <a:ext cx="1371600" cy="914400"/>
          </a:xfrm>
          <a:prstGeom prst="rect">
            <a:avLst/>
          </a:prstGeom>
          <a:ln w="28575">
            <a:solidFill>
              <a:schemeClr val="bg2">
                <a:lumMod val="50000"/>
              </a:schemeClr>
            </a:solidFill>
          </a:ln>
          <a:effectLst/>
        </p:spPr>
      </p:pic>
      <p:pic>
        <p:nvPicPr>
          <p:cNvPr id="21" name="Picture 2"/>
          <p:cNvPicPr>
            <a:picLocks noChangeAspect="1" noChangeArrowheads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364732" y="7524750"/>
            <a:ext cx="2389679" cy="666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ctangle 13"/>
          <p:cNvSpPr/>
          <p:nvPr/>
        </p:nvSpPr>
        <p:spPr>
          <a:xfrm>
            <a:off x="5081038" y="9355365"/>
            <a:ext cx="2691361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1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MarshallWalker.com Group</a:t>
            </a:r>
          </a:p>
          <a:p>
            <a:pPr algn="r"/>
            <a:r>
              <a:rPr lang="en-US" sz="11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582 Rutledge Ave</a:t>
            </a:r>
            <a:br>
              <a:rPr lang="en-US" sz="11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1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Charleston, SC 29403</a:t>
            </a:r>
          </a:p>
        </p:txBody>
      </p:sp>
      <p:sp>
        <p:nvSpPr>
          <p:cNvPr id="5" name="Rectangle 4"/>
          <p:cNvSpPr/>
          <p:nvPr/>
        </p:nvSpPr>
        <p:spPr>
          <a:xfrm>
            <a:off x="-8890" y="0"/>
            <a:ext cx="7785100" cy="769441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solidFill>
              <a:schemeClr val="bg2">
                <a:lumMod val="5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anchor="ctr">
            <a:spAutoFit/>
          </a:bodyPr>
          <a:lstStyle/>
          <a:p>
            <a:pPr algn="ctr"/>
            <a:r>
              <a:rPr lang="en-US" sz="24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Agent Open House ~ Friday, February 17</a:t>
            </a:r>
            <a:r>
              <a:rPr lang="en-US" sz="2400" baseline="300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sz="24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~ 10a-12p</a:t>
            </a:r>
          </a:p>
          <a:p>
            <a:pPr algn="ctr"/>
            <a:r>
              <a:rPr lang="en-US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Come Sample Some Gourmet Sweets</a:t>
            </a:r>
          </a:p>
        </p:txBody>
      </p:sp>
    </p:spTree>
    <p:extLst>
      <p:ext uri="{BB962C8B-B14F-4D97-AF65-F5344CB8AC3E}">
        <p14:creationId xmlns:p14="http://schemas.microsoft.com/office/powerpoint/2010/main" val="7573631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140</TotalTime>
  <Words>417</Words>
  <Application>Microsoft Office PowerPoint</Application>
  <PresentationFormat>Custom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Office Theme</vt:lpstr>
      <vt:lpstr>95 Ashley Avenue A/B Harleston Village ~ Charleston ~ MLS# 17002892 ~ $1,575,000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0 Clements Ferry Rd ~ MLS# 1328208</dc:title>
  <dc:creator>CVH360</dc:creator>
  <cp:lastModifiedBy>A. Thomas Price</cp:lastModifiedBy>
  <cp:revision>25</cp:revision>
  <dcterms:created xsi:type="dcterms:W3CDTF">2006-08-16T00:00:00Z</dcterms:created>
  <dcterms:modified xsi:type="dcterms:W3CDTF">2017-02-13T20:28:37Z</dcterms:modified>
</cp:coreProperties>
</file>