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 varScale="1">
        <p:scale>
          <a:sx n="47" d="100"/>
          <a:sy n="47" d="100"/>
        </p:scale>
        <p:origin x="2376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hyperlink" Target="mailto:cdubrofsky@comcast.net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" y="316162"/>
            <a:ext cx="3657600" cy="2566738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2895600"/>
            <a:ext cx="7772400" cy="848467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95 Ashley Avenue A/B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Harleston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Village ~ Charleston ~ MLS# 17002892 ~ $1,575,000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0" y="4691760"/>
            <a:ext cx="7788910" cy="3579972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move-in-ready historic home was the house of Charleston Mayor, William A. Courtenay. This spacious 3000 sq. ft. home has 4 bedrooms and 3 bathrooms. Each room is filled with natural streaming light and has over 12 ft. ceilings. As you open the front door from the street you are awakened by a beautifully landscaped courtyard with the serene sound of running water that flows from the fountain. Upon entering the home you are greeted by a gracious porch that overlooks the courtyard. Once in the home you are embraced by the stained glass door. To your right is a vast bedroom/family room with an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 the hallway you will find the handsome master bedroom with a splendid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 and an abundance of storage. On the first floor you also have a third bedroom that is currently being used as an art studio and a well located laundry area with a laundry sink.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top of the staircase, is the delightful office area and another stained glass door that leads to the 2nd porch.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your left is the grand, exquisite living room. Straight ahead is the generous dining room that leads into the gourmet style kitchen with marble counter-tops. The fourth bedroom is located on the 2nd floor. The porch off the dining room allows for glorious outside dining and unending enjoyment.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home embodies Charleston living at its best; with 4 fireplaces, 2 off street parking spots, an elevator, 2 entrances &amp; 2 large porches. All the new additions to the house are, spa-like master bath with </a:t>
            </a: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ToTo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toilet/bidet, tank-less hot water heater, custom built storage cabinets &amp; bookshelves, plantation shutters, high end appliances, magnificent light fixtures, LED lights, built in reading lights, upgraded security lights &amp; dehumidifier in crawl space. There are wooden floors throughout the living space and your own private downtown courtyard/garden; A Charming Move-in-Ready Home To Be Had...in walking distance to Colonial Park.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note that most of the designer furniture can be purchased for an additional $100,000 with the exception of the iron rocking chair, the art work, and the items located in the two art studios.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610" y="444500"/>
            <a:ext cx="3657600" cy="2438400"/>
          </a:xfrm>
          <a:prstGeom prst="rect">
            <a:avLst/>
          </a:prstGeom>
          <a:ln w="28575"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94" y="3777359"/>
            <a:ext cx="1371600" cy="917593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077" y="3777359"/>
            <a:ext cx="133731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5" y="3778632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791" y="3777359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289" y="3777359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9685" y="9322072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355365"/>
            <a:ext cx="27040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Dubrofsky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94" y="8305660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72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" y="8305975"/>
            <a:ext cx="1371600" cy="911229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485" y="8305024"/>
            <a:ext cx="134112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770" y="8305659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732" y="7524750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355365"/>
            <a:ext cx="269136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Ave</a:t>
            </a:r>
            <a:b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</a:t>
            </a:r>
          </a:p>
        </p:txBody>
      </p:sp>
      <p:sp>
        <p:nvSpPr>
          <p:cNvPr id="5" name="Rectangle 4"/>
          <p:cNvSpPr/>
          <p:nvPr/>
        </p:nvSpPr>
        <p:spPr>
          <a:xfrm>
            <a:off x="-8890" y="-4465"/>
            <a:ext cx="7785100" cy="4616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City Living At Its Best!</a:t>
            </a:r>
            <a:endParaRPr lang="en-US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421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95 Ashley Avenue A/B Harleston Village ~ Charleston ~ MLS# 17002892 ~ $1,575,000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A. Thomas Price</cp:lastModifiedBy>
  <cp:revision>27</cp:revision>
  <dcterms:created xsi:type="dcterms:W3CDTF">2006-08-16T00:00:00Z</dcterms:created>
  <dcterms:modified xsi:type="dcterms:W3CDTF">2017-03-31T13:44:27Z</dcterms:modified>
</cp:coreProperties>
</file>