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660"/>
  </p:normalViewPr>
  <p:slideViewPr>
    <p:cSldViewPr>
      <p:cViewPr>
        <p:scale>
          <a:sx n="75" d="100"/>
          <a:sy n="75" d="100"/>
        </p:scale>
        <p:origin x="143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hyperlink" Target="mailto:cdubrofsky@comcast.net" TargetMode="External"/><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40" y="316162"/>
            <a:ext cx="3657600" cy="2566738"/>
          </a:xfrm>
          <a:prstGeom prst="rect">
            <a:avLst/>
          </a:prstGeom>
          <a:ln w="28575">
            <a:noFill/>
          </a:ln>
        </p:spPr>
      </p:pic>
      <p:sp>
        <p:nvSpPr>
          <p:cNvPr id="2" name="Title 1"/>
          <p:cNvSpPr>
            <a:spLocks noGrp="1"/>
          </p:cNvSpPr>
          <p:nvPr>
            <p:ph type="ctrTitle"/>
          </p:nvPr>
        </p:nvSpPr>
        <p:spPr>
          <a:xfrm>
            <a:off x="-2540" y="2895600"/>
            <a:ext cx="7772400" cy="848467"/>
          </a:xfrm>
        </p:spPr>
        <p:txBody>
          <a:bodyPr anchor="t">
            <a:noAutofit/>
          </a:bodyPr>
          <a:lstStyle/>
          <a:p>
            <a: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95 Ashley Avenue A/B</a:t>
            </a:r>
            <a:b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000" dirty="0" err="1">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Harleston</a:t>
            </a:r>
            <a:r>
              <a:rPr lang="en-US" sz="20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Village ~ Charleston ~ MLS# 17002892 ~ $1,296,000</a:t>
            </a:r>
          </a:p>
        </p:txBody>
      </p:sp>
      <p:sp>
        <p:nvSpPr>
          <p:cNvPr id="3" name="Subtitle 2"/>
          <p:cNvSpPr>
            <a:spLocks noGrp="1"/>
          </p:cNvSpPr>
          <p:nvPr>
            <p:ph type="subTitle" idx="1"/>
          </p:nvPr>
        </p:nvSpPr>
        <p:spPr>
          <a:xfrm>
            <a:off x="0" y="4691760"/>
            <a:ext cx="7776209" cy="3579972"/>
          </a:xfrm>
        </p:spPr>
        <p:txBody>
          <a:bodyPr anchor="ctr">
            <a:noAutofit/>
          </a:bodyPr>
          <a:lstStyle/>
          <a:p>
            <a:r>
              <a:rPr lang="en-US" sz="1500" dirty="0">
                <a:solidFill>
                  <a:schemeClr val="bg2">
                    <a:lumMod val="25000"/>
                  </a:schemeClr>
                </a:solidFill>
                <a:latin typeface="Times New Roman" panose="02020603050405020304" pitchFamily="18" charset="0"/>
                <a:cs typeface="Times New Roman" panose="02020603050405020304" pitchFamily="18" charset="0"/>
              </a:rPr>
              <a:t>This rare downtown gem is move in ready; with 2 off street parking spots, 4 bedrooms, 3 baths, an elevator and expansive built in storage; this home is just blocks from Colonial Lake. </a:t>
            </a:r>
          </a:p>
          <a:p>
            <a:endParaRPr lang="en-US" sz="1500" dirty="0">
              <a:solidFill>
                <a:schemeClr val="bg2">
                  <a:lumMod val="25000"/>
                </a:schemeClr>
              </a:solidFill>
              <a:latin typeface="Times New Roman" panose="02020603050405020304" pitchFamily="18" charset="0"/>
              <a:cs typeface="Times New Roman" panose="02020603050405020304" pitchFamily="18" charset="0"/>
            </a:endParaRPr>
          </a:p>
          <a:p>
            <a:r>
              <a:rPr lang="en-US" sz="1500" dirty="0">
                <a:solidFill>
                  <a:schemeClr val="bg2">
                    <a:lumMod val="25000"/>
                  </a:schemeClr>
                </a:solidFill>
                <a:latin typeface="Times New Roman" panose="02020603050405020304" pitchFamily="18" charset="0"/>
                <a:cs typeface="Times New Roman" panose="02020603050405020304" pitchFamily="18" charset="0"/>
              </a:rPr>
              <a:t>This jewel of a home makes a great primary home, 2nd home or a fabulous investment rental. Once inside everyone can savor the sounds of the soothing fountain from the gorgeous private courtyard or one can delight in the solitude of the lovely 2nd floor piazza. </a:t>
            </a:r>
          </a:p>
          <a:p>
            <a:endParaRPr lang="en-US" sz="1500" dirty="0">
              <a:solidFill>
                <a:schemeClr val="bg2">
                  <a:lumMod val="25000"/>
                </a:schemeClr>
              </a:solidFill>
              <a:latin typeface="Times New Roman" panose="02020603050405020304" pitchFamily="18" charset="0"/>
              <a:cs typeface="Times New Roman" panose="02020603050405020304" pitchFamily="18" charset="0"/>
            </a:endParaRPr>
          </a:p>
          <a:p>
            <a:r>
              <a:rPr lang="en-US" sz="1500" dirty="0">
                <a:solidFill>
                  <a:schemeClr val="bg2">
                    <a:lumMod val="25000"/>
                  </a:schemeClr>
                </a:solidFill>
                <a:latin typeface="Times New Roman" panose="02020603050405020304" pitchFamily="18" charset="0"/>
                <a:cs typeface="Times New Roman" panose="02020603050405020304" pitchFamily="18" charset="0"/>
              </a:rPr>
              <a:t>This unique corner location plus the gorgeous bay window fills this elegant home with light and seclusion at the same time. Every detail was considered from extraordinary artistic lighting to premium energy efficient appliances, while preserving all the allure of a historic 1840’s home. </a:t>
            </a:r>
          </a:p>
          <a:p>
            <a:endParaRPr lang="en-US" sz="1500" dirty="0">
              <a:solidFill>
                <a:schemeClr val="bg2">
                  <a:lumMod val="25000"/>
                </a:schemeClr>
              </a:solidFill>
              <a:latin typeface="Times New Roman" panose="02020603050405020304" pitchFamily="18" charset="0"/>
              <a:cs typeface="Times New Roman" panose="02020603050405020304" pitchFamily="18" charset="0"/>
            </a:endParaRPr>
          </a:p>
          <a:p>
            <a:r>
              <a:rPr lang="en-US" sz="1500" b="1" i="1" dirty="0">
                <a:solidFill>
                  <a:schemeClr val="bg2">
                    <a:lumMod val="25000"/>
                  </a:schemeClr>
                </a:solidFill>
                <a:latin typeface="Times New Roman" panose="02020603050405020304" pitchFamily="18" charset="0"/>
                <a:cs typeface="Times New Roman" panose="02020603050405020304" pitchFamily="18" charset="0"/>
              </a:rPr>
              <a:t>Priced below fair market value, priced to sell!</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4800" y="399663"/>
            <a:ext cx="3657600" cy="2483237"/>
          </a:xfrm>
          <a:prstGeom prst="rect">
            <a:avLst/>
          </a:prstGeom>
          <a:ln w="28575">
            <a:no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66294" y="3778955"/>
            <a:ext cx="1371600" cy="914400"/>
          </a:xfrm>
          <a:prstGeom prst="rect">
            <a:avLst/>
          </a:prstGeom>
          <a:ln w="28575">
            <a:solidFill>
              <a:schemeClr val="bg2">
                <a:lumMod val="50000"/>
              </a:schemeClr>
            </a:solidFill>
          </a:ln>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29077" y="3778658"/>
            <a:ext cx="1337310" cy="911802"/>
          </a:xfrm>
          <a:prstGeom prst="rect">
            <a:avLst/>
          </a:prstGeom>
          <a:ln w="28575">
            <a:solidFill>
              <a:schemeClr val="bg2">
                <a:lumMod val="50000"/>
              </a:schemeClr>
            </a:solidFill>
          </a:ln>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8575" y="3778632"/>
            <a:ext cx="1371600" cy="914400"/>
          </a:xfrm>
          <a:prstGeom prst="rect">
            <a:avLst/>
          </a:prstGeom>
          <a:ln w="28575">
            <a:solidFill>
              <a:schemeClr val="bg2">
                <a:lumMod val="50000"/>
              </a:schemeClr>
            </a:solidFill>
          </a:ln>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75791" y="3780512"/>
            <a:ext cx="1371600" cy="908093"/>
          </a:xfrm>
          <a:prstGeom prst="rect">
            <a:avLst/>
          </a:prstGeom>
          <a:ln w="28575">
            <a:solidFill>
              <a:schemeClr val="bg2">
                <a:lumMod val="50000"/>
              </a:schemeClr>
            </a:solidFill>
          </a:ln>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85289" y="3782384"/>
            <a:ext cx="1371600" cy="904351"/>
          </a:xfrm>
          <a:prstGeom prst="rect">
            <a:avLst/>
          </a:prstGeom>
          <a:ln w="28575">
            <a:solidFill>
              <a:schemeClr val="bg2">
                <a:lumMod val="50000"/>
              </a:schemeClr>
            </a:solidFill>
          </a:ln>
          <a:effectLst/>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59685" y="9322072"/>
            <a:ext cx="2647950"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12700" y="9355365"/>
            <a:ext cx="2704060" cy="600164"/>
          </a:xfrm>
          <a:prstGeom prst="rect">
            <a:avLst/>
          </a:prstGeom>
        </p:spPr>
        <p:txBody>
          <a:bodyPr wrap="square">
            <a:spAutoFit/>
          </a:bodyPr>
          <a:lstStyle/>
          <a:p>
            <a:r>
              <a:rPr lang="en-US" sz="1100" b="1" dirty="0">
                <a:solidFill>
                  <a:schemeClr val="bg2">
                    <a:lumMod val="25000"/>
                  </a:schemeClr>
                </a:solidFill>
                <a:latin typeface="Times New Roman" panose="02020603050405020304" pitchFamily="18" charset="0"/>
                <a:cs typeface="Times New Roman" panose="02020603050405020304" pitchFamily="18" charset="0"/>
              </a:rPr>
              <a:t>Carolyn Dubrofsky</a:t>
            </a:r>
          </a:p>
          <a:p>
            <a:r>
              <a:rPr lang="en-US" sz="1100" dirty="0">
                <a:solidFill>
                  <a:schemeClr val="bg2">
                    <a:lumMod val="25000"/>
                  </a:schemeClr>
                </a:solidFill>
                <a:latin typeface="Times New Roman" panose="02020603050405020304" pitchFamily="18" charset="0"/>
                <a:cs typeface="Times New Roman" panose="02020603050405020304" pitchFamily="18" charset="0"/>
              </a:rPr>
              <a:t>843-324-9645 M</a:t>
            </a:r>
          </a:p>
          <a:p>
            <a:r>
              <a:rPr lang="en-US" sz="1100" dirty="0">
                <a:solidFill>
                  <a:schemeClr val="bg2">
                    <a:lumMod val="25000"/>
                  </a:schemeClr>
                </a:solidFill>
                <a:latin typeface="Times New Roman" panose="02020603050405020304" pitchFamily="18" charset="0"/>
                <a:cs typeface="Times New Roman" panose="02020603050405020304" pitchFamily="18" charset="0"/>
                <a:hlinkClick r:id="rId10"/>
              </a:rPr>
              <a:t>cdubrofsky@comcast.net</a:t>
            </a:r>
            <a:endParaRPr lang="en-US" sz="11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66294" y="8305660"/>
            <a:ext cx="1371600" cy="914400"/>
          </a:xfrm>
          <a:prstGeom prst="rect">
            <a:avLst/>
          </a:prstGeom>
          <a:ln w="28575">
            <a:solidFill>
              <a:schemeClr val="bg2">
                <a:lumMod val="50000"/>
              </a:schemeClr>
            </a:solidFill>
          </a:ln>
          <a:effectLst/>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85952" y="8305024"/>
            <a:ext cx="1371600" cy="914400"/>
          </a:xfrm>
          <a:prstGeom prst="rect">
            <a:avLst/>
          </a:prstGeom>
          <a:ln w="28575">
            <a:solidFill>
              <a:schemeClr val="bg2">
                <a:lumMod val="50000"/>
              </a:schemeClr>
            </a:solidFill>
          </a:ln>
          <a:effectLst/>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8575" y="8305975"/>
            <a:ext cx="648703" cy="911229"/>
          </a:xfrm>
          <a:prstGeom prst="rect">
            <a:avLst/>
          </a:prstGeom>
          <a:ln w="28575">
            <a:solidFill>
              <a:schemeClr val="bg2">
                <a:lumMod val="50000"/>
              </a:schemeClr>
            </a:solidFill>
          </a:ln>
          <a:effectLst/>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856226" y="8308248"/>
            <a:ext cx="1341120" cy="907951"/>
          </a:xfrm>
          <a:prstGeom prst="rect">
            <a:avLst/>
          </a:prstGeom>
          <a:ln w="28575">
            <a:solidFill>
              <a:schemeClr val="bg2">
                <a:lumMod val="50000"/>
              </a:schemeClr>
            </a:solidFill>
          </a:ln>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596020" y="8305659"/>
            <a:ext cx="1371600" cy="914400"/>
          </a:xfrm>
          <a:prstGeom prst="rect">
            <a:avLst/>
          </a:prstGeom>
          <a:ln w="28575">
            <a:solidFill>
              <a:schemeClr val="bg2">
                <a:lumMod val="50000"/>
              </a:schemeClr>
            </a:solidFill>
          </a:ln>
          <a:effectLst/>
        </p:spPr>
      </p:pic>
      <p:pic>
        <p:nvPicPr>
          <p:cNvPr id="21" name="Picture 2"/>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9364732" y="7524750"/>
            <a:ext cx="2389679"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081038" y="9355365"/>
            <a:ext cx="2691361" cy="600164"/>
          </a:xfrm>
          <a:prstGeom prst="rect">
            <a:avLst/>
          </a:prstGeom>
        </p:spPr>
        <p:txBody>
          <a:bodyPr wrap="square">
            <a:spAutoFit/>
          </a:bodyPr>
          <a:lstStyle/>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The MarshallWalker.com Group</a:t>
            </a:r>
          </a:p>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582 Rutledge Ave</a:t>
            </a:r>
            <a:br>
              <a:rPr lang="en-US" sz="1100" dirty="0">
                <a:solidFill>
                  <a:schemeClr val="bg2">
                    <a:lumMod val="25000"/>
                  </a:schemeClr>
                </a:solidFill>
                <a:latin typeface="Times New Roman" panose="02020603050405020304" pitchFamily="18" charset="0"/>
                <a:cs typeface="Times New Roman" panose="02020603050405020304" pitchFamily="18" charset="0"/>
              </a:rPr>
            </a:br>
            <a:r>
              <a:rPr lang="en-US" sz="1100" dirty="0">
                <a:solidFill>
                  <a:schemeClr val="bg2">
                    <a:lumMod val="25000"/>
                  </a:schemeClr>
                </a:solidFill>
                <a:latin typeface="Times New Roman" panose="02020603050405020304" pitchFamily="18" charset="0"/>
                <a:cs typeface="Times New Roman" panose="02020603050405020304" pitchFamily="18" charset="0"/>
              </a:rPr>
              <a:t>Charleston, SC 29403</a:t>
            </a:r>
          </a:p>
        </p:txBody>
      </p:sp>
      <p:sp>
        <p:nvSpPr>
          <p:cNvPr id="5" name="Rectangle 4"/>
          <p:cNvSpPr/>
          <p:nvPr/>
        </p:nvSpPr>
        <p:spPr>
          <a:xfrm>
            <a:off x="-8890" y="-4465"/>
            <a:ext cx="7785100" cy="461665"/>
          </a:xfrm>
          <a:prstGeom prst="rect">
            <a:avLst/>
          </a:prstGeom>
          <a:solidFill>
            <a:schemeClr val="bg2">
              <a:lumMod val="50000"/>
            </a:schemeClr>
          </a:solidFill>
          <a:ln>
            <a:solidFill>
              <a:schemeClr val="bg2">
                <a:lumMod val="50000"/>
              </a:schemeClr>
            </a:solidFill>
          </a:ln>
          <a:effectLst>
            <a:outerShdw blurRad="50800" dist="38100" dir="5400000" algn="t" rotWithShape="0">
              <a:prstClr val="black">
                <a:alpha val="40000"/>
              </a:prstClr>
            </a:outerShdw>
          </a:effectLst>
        </p:spPr>
        <p:txBody>
          <a:bodyPr wrap="square" anchor="ctr">
            <a:spAutoFit/>
          </a:bodyPr>
          <a:lstStyle/>
          <a:p>
            <a:pPr algn="ctr"/>
            <a:r>
              <a:rPr lang="en-US" sz="240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Your Opportunity To Purchase Downtown Charleston</a:t>
            </a:r>
            <a:endParaRPr lang="en-US"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36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166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95 Ashley Avenue A/B Harleston Village ~ Charleston ~ MLS# 17002892 ~ $1,296,000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Clements Ferry Rd ~ MLS# 1328208</dc:title>
  <dc:creator>CVH360</dc:creator>
  <cp:lastModifiedBy>A. Thomas Price</cp:lastModifiedBy>
  <cp:revision>31</cp:revision>
  <dcterms:created xsi:type="dcterms:W3CDTF">2006-08-16T00:00:00Z</dcterms:created>
  <dcterms:modified xsi:type="dcterms:W3CDTF">2017-08-03T22:04:31Z</dcterms:modified>
</cp:coreProperties>
</file>