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oAutofit/>
          </a:bodyPr>
          <a:lstStyle/>
          <a:p>
            <a:r>
              <a:rPr lang="en-US" sz="1200" dirty="0">
                <a:latin typeface="Century Gothic" panose="020B0502020202020204" pitchFamily="34" charset="0"/>
              </a:rPr>
              <a:t>This stunning home was professionally decorated and shows like a model home. Features include beautiful wood floors in the great room, kitchen, breakfast area, formal dining, media room and spacious foyer. This home is complimented with crown molding, tray ceilings, upgraded fixtures and has been tastefully painted in each room. The well designed kitchen has 42" cabinets accented with glass doors and upgraded hardware. Granite, under mount sink, and trendy light fixtures over the breakfast bar tops it all off. Staircase leads up to a loft and an impeccable master suite complete with tray ceiling, crown molding and ceiling fan. The large master bath features a garden tub, separate shower with upgraded fixtures as well. The yard is enclosed with a picket fence and the home owners have increased the patio space from the sun room by adding decorative pavers and a cozy fire pit for relaxing and entertaining in the back yard. Play park and community pool are in walking distance and golf club membership is available for the public golf course in Wescott.</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1000" cy="1470025"/>
          </a:xfrm>
          <a:gradFill>
            <a:gsLst>
              <a:gs pos="0">
                <a:schemeClr val="accent1"/>
              </a:gs>
              <a:gs pos="50000">
                <a:schemeClr val="accent1">
                  <a:tint val="44500"/>
                  <a:satMod val="160000"/>
                  <a:alpha val="50000"/>
                </a:schemeClr>
              </a:gs>
              <a:gs pos="100000">
                <a:schemeClr val="accent1">
                  <a:tint val="23500"/>
                  <a:satMod val="160000"/>
                  <a:alpha val="0"/>
                </a:schemeClr>
              </a:gs>
            </a:gsLst>
            <a:lin ang="5400000" scaled="0"/>
          </a:gradFill>
        </p:spPr>
        <p:txBody>
          <a:bodyPr anchor="t"/>
          <a:lstStyle/>
          <a:p>
            <a:r>
              <a:rPr lang="en-US" dirty="0" smtClean="0">
                <a:solidFill>
                  <a:schemeClr val="bg1"/>
                </a:solidFill>
                <a:effectLst>
                  <a:outerShdw blurRad="38100" dist="38100" dir="2700000" algn="tl">
                    <a:srgbClr val="000000">
                      <a:alpha val="43137"/>
                    </a:srgbClr>
                  </a:outerShdw>
                </a:effectLst>
                <a:latin typeface="Castellar" panose="020A0402060406010301" pitchFamily="18" charset="0"/>
              </a:rPr>
              <a:t>$1,500 Agent Bonus!</a:t>
            </a:r>
            <a:endParaRPr lang="en-US"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815882"/>
          </a:xfrm>
          <a:prstGeom prst="rect">
            <a:avLst/>
          </a:prstGeom>
          <a:noFill/>
        </p:spPr>
        <p:txBody>
          <a:bodyPr wrap="square" rtlCol="0">
            <a:spAutoFit/>
          </a:bodyPr>
          <a:lstStyle/>
          <a:p>
            <a:pPr algn="ctr"/>
            <a:r>
              <a:rPr lang="en-US" sz="2800" dirty="0" smtClean="0">
                <a:latin typeface="Century Gothic" panose="020B0502020202020204" pitchFamily="34" charset="0"/>
              </a:rPr>
              <a:t>9601 N Carousel Cir</a:t>
            </a:r>
          </a:p>
          <a:p>
            <a:pPr algn="ctr"/>
            <a:endParaRPr lang="en-US" sz="2800" dirty="0" smtClean="0">
              <a:latin typeface="Century Gothic" panose="020B0502020202020204" pitchFamily="34" charset="0"/>
            </a:endParaRPr>
          </a:p>
          <a:p>
            <a:pPr algn="ctr"/>
            <a:r>
              <a:rPr lang="en-US" sz="2800" dirty="0" smtClean="0">
                <a:latin typeface="Century Gothic" panose="020B0502020202020204" pitchFamily="34" charset="0"/>
              </a:rPr>
              <a:t>Wescott Plantation</a:t>
            </a:r>
          </a:p>
          <a:p>
            <a:pPr algn="ctr"/>
            <a:r>
              <a:rPr lang="en-US" sz="2800" dirty="0" smtClean="0">
                <a:latin typeface="Century Gothic" panose="020B0502020202020204" pitchFamily="34" charset="0"/>
              </a:rPr>
              <a:t>Summerville, SC 29485</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smtClean="0">
                <a:latin typeface="Century Gothic" panose="020B0502020202020204" pitchFamily="34" charset="0"/>
              </a:rPr>
              <a:t>MLS# 1412820 | $284,900</a:t>
            </a:r>
          </a:p>
          <a:p>
            <a:pPr algn="ctr"/>
            <a:r>
              <a:rPr lang="en-US" dirty="0" smtClean="0">
                <a:latin typeface="Century Gothic" panose="020B0502020202020204" pitchFamily="34" charset="0"/>
              </a:rPr>
              <a:t>4 Bed / 3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Omni Carolina Real Estate</a:t>
            </a:r>
          </a:p>
          <a:p>
            <a:pPr algn="r"/>
            <a:r>
              <a:rPr lang="en-US" sz="1600" dirty="0">
                <a:latin typeface="Century Gothic" panose="020B0502020202020204" pitchFamily="34" charset="0"/>
              </a:rPr>
              <a:t>126 </a:t>
            </a:r>
            <a:r>
              <a:rPr lang="en-US" sz="1600" dirty="0" err="1">
                <a:latin typeface="Century Gothic" panose="020B0502020202020204" pitchFamily="34" charset="0"/>
              </a:rPr>
              <a:t>Eston</a:t>
            </a:r>
            <a:r>
              <a:rPr lang="en-US" sz="1600" dirty="0">
                <a:latin typeface="Century Gothic" panose="020B0502020202020204" pitchFamily="34" charset="0"/>
              </a:rPr>
              <a:t>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White</a:t>
            </a: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
        <p:nvSpPr>
          <p:cNvPr id="4" name="Rectangle 3"/>
          <p:cNvSpPr/>
          <p:nvPr/>
        </p:nvSpPr>
        <p:spPr>
          <a:xfrm>
            <a:off x="186393" y="2590800"/>
            <a:ext cx="3103574" cy="830997"/>
          </a:xfrm>
          <a:prstGeom prst="rect">
            <a:avLst/>
          </a:prstGeom>
          <a:noFill/>
        </p:spPr>
        <p:txBody>
          <a:bodyPr wrap="square" lIns="91440" tIns="45720" rIns="91440" bIns="45720">
            <a:spAutoFit/>
          </a:bodyPr>
          <a:lstStyle/>
          <a:p>
            <a:pPr algn="ctr"/>
            <a:r>
              <a:rPr lang="en-US" sz="2400" b="1" cap="none" spc="0" dirty="0" smtClean="0">
                <a:ln w="12700">
                  <a:noFill/>
                  <a:prstDash val="solid"/>
                </a:ln>
                <a:solidFill>
                  <a:srgbClr val="FFFF00"/>
                </a:solidFill>
                <a:effectLst>
                  <a:outerShdw blurRad="50800" dist="38100" dir="5400000" algn="t" rotWithShape="0">
                    <a:prstClr val="black">
                      <a:alpha val="40000"/>
                    </a:prstClr>
                  </a:outerShdw>
                </a:effectLst>
              </a:rPr>
              <a:t>Open House &amp; Lunch</a:t>
            </a:r>
          </a:p>
          <a:p>
            <a:pPr algn="ctr"/>
            <a:r>
              <a:rPr lang="en-US" sz="2400" b="1" dirty="0" smtClean="0">
                <a:ln w="12700">
                  <a:noFill/>
                  <a:prstDash val="solid"/>
                </a:ln>
                <a:solidFill>
                  <a:srgbClr val="FFFF00"/>
                </a:solidFill>
                <a:effectLst>
                  <a:outerShdw blurRad="50800" dist="38100" dir="5400000" algn="t" rotWithShape="0">
                    <a:prstClr val="black">
                      <a:alpha val="40000"/>
                    </a:prstClr>
                  </a:outerShdw>
                </a:effectLst>
              </a:rPr>
              <a:t>Tuesday @ Noon</a:t>
            </a:r>
            <a:endParaRPr lang="en-US" sz="2400" b="1" cap="none" spc="0" dirty="0">
              <a:ln w="12700">
                <a:noFill/>
                <a:prstDash val="solid"/>
              </a:ln>
              <a:solidFill>
                <a:srgbClr val="FFFF00"/>
              </a:solidFill>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246</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$1,500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3</cp:revision>
  <dcterms:created xsi:type="dcterms:W3CDTF">2006-08-16T00:00:00Z</dcterms:created>
  <dcterms:modified xsi:type="dcterms:W3CDTF">2014-09-28T21:20:18Z</dcterms:modified>
</cp:coreProperties>
</file>