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380" y="-9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9/28/2014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9/28/2014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9/28/2014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9/28/2014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9/28/2014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9/28/2014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9/28/2014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9/28/2014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9/28/2014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9/28/2014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9/28/2014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9/28/2014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g"/><Relationship Id="rId7" Type="http://schemas.openxmlformats.org/officeDocument/2006/relationships/image" Target="../media/image6.jpeg"/><Relationship Id="rId12" Type="http://schemas.openxmlformats.org/officeDocument/2006/relationships/image" Target="../media/image11.jpg"/><Relationship Id="rId2" Type="http://schemas.openxmlformats.org/officeDocument/2006/relationships/image" Target="../media/image1.gif"/><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 y="3452173"/>
            <a:ext cx="8000999" cy="2578157"/>
          </a:xfrm>
        </p:spPr>
        <p:txBody>
          <a:bodyPr>
            <a:noAutofit/>
          </a:bodyPr>
          <a:lstStyle/>
          <a:p>
            <a:r>
              <a:rPr lang="en-US" sz="1200" dirty="0">
                <a:latin typeface="Century Gothic" panose="020B0502020202020204" pitchFamily="34" charset="0"/>
              </a:rPr>
              <a:t>This stunning home was professionally decorated and shows like a model home. Features include beautiful wood floors in the great room, kitchen, breakfast area, formal dining, media room and spacious foyer. This home is complimented with crown molding, tray ceilings, upgraded fixtures and has been tastefully painted in each room. The well designed kitchen has 42" cabinets accented with glass doors and upgraded hardware. Granite, under mount sink, and trendy light fixtures over the breakfast bar tops it all off. Staircase leads up to a loft and an impeccable master suite complete with tray ceiling, crown molding and ceiling fan. The large master bath features a garden tub, separate shower with upgraded fixtures as well. The yard is enclosed with a picket fence and the home owners have increased the patio space from the sun room by adding decorative pavers and a cozy fire pit for relaxing and entertaining in the back yard. Play park and community pool are in walking distance and golf club membership is available for the public golf course in Wescott.</a:t>
            </a:r>
          </a:p>
        </p:txBody>
      </p:sp>
      <p:pic>
        <p:nvPicPr>
          <p:cNvPr id="7" name="Picture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286000" y="4932816"/>
            <a:ext cx="2062837" cy="1278618"/>
          </a:xfrm>
          <a:prstGeom prst="rect">
            <a:avLst/>
          </a:prstGeom>
        </p:spPr>
      </p:pic>
      <p:pic>
        <p:nvPicPr>
          <p:cNvPr id="8" name="Picture 7"/>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886" y="823273"/>
            <a:ext cx="3505200" cy="2628900"/>
          </a:xfrm>
          <a:prstGeom prst="rect">
            <a:avLst/>
          </a:prstGeom>
          <a:ln>
            <a:noFill/>
          </a:ln>
          <a:effectLst>
            <a:softEdge rad="112500"/>
          </a:effectLst>
        </p:spPr>
      </p:pic>
      <p:sp>
        <p:nvSpPr>
          <p:cNvPr id="2" name="Title 1"/>
          <p:cNvSpPr>
            <a:spLocks noGrp="1"/>
          </p:cNvSpPr>
          <p:nvPr>
            <p:ph type="ctrTitle"/>
          </p:nvPr>
        </p:nvSpPr>
        <p:spPr>
          <a:xfrm>
            <a:off x="0" y="0"/>
            <a:ext cx="8001000" cy="1470025"/>
          </a:xfrm>
          <a:gradFill>
            <a:gsLst>
              <a:gs pos="0">
                <a:schemeClr val="accent2"/>
              </a:gs>
              <a:gs pos="100000">
                <a:schemeClr val="bg1">
                  <a:alpha val="0"/>
                </a:schemeClr>
              </a:gs>
            </a:gsLst>
            <a:lin ang="5400000" scaled="0"/>
          </a:gradFill>
        </p:spPr>
        <p:txBody>
          <a:bodyPr anchor="t"/>
          <a:lstStyle/>
          <a:p>
            <a:r>
              <a:rPr lang="en-US" dirty="0" smtClean="0">
                <a:solidFill>
                  <a:schemeClr val="bg1"/>
                </a:solidFill>
                <a:effectLst>
                  <a:outerShdw blurRad="38100" dist="38100" dir="2700000" algn="tl">
                    <a:srgbClr val="000000">
                      <a:alpha val="43137"/>
                    </a:srgbClr>
                  </a:outerShdw>
                </a:effectLst>
                <a:latin typeface="Castellar" panose="020A0402060406010301" pitchFamily="18" charset="0"/>
              </a:rPr>
              <a:t>$1,500 Agent Bonus!</a:t>
            </a:r>
            <a:endParaRPr lang="en-US" dirty="0">
              <a:solidFill>
                <a:schemeClr val="bg1"/>
              </a:solidFill>
              <a:effectLst>
                <a:outerShdw blurRad="38100" dist="38100" dir="2700000" algn="tl">
                  <a:srgbClr val="000000">
                    <a:alpha val="43137"/>
                  </a:srgbClr>
                </a:outerShdw>
              </a:effectLst>
              <a:latin typeface="Castellar" panose="020A0402060406010301" pitchFamily="18" charset="0"/>
            </a:endParaRPr>
          </a:p>
        </p:txBody>
      </p:sp>
      <p:pic>
        <p:nvPicPr>
          <p:cNvPr id="9" name="Picture 8"/>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8001000" y="857250"/>
            <a:ext cx="1143000" cy="857250"/>
          </a:xfrm>
          <a:prstGeom prst="rect">
            <a:avLst/>
          </a:prstGeom>
          <a:ln>
            <a:solidFill>
              <a:schemeClr val="bg1"/>
            </a:solidFill>
          </a:ln>
        </p:spPr>
      </p:pic>
      <p:pic>
        <p:nvPicPr>
          <p:cNvPr id="10" name="Picture 9"/>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8001000" y="0"/>
            <a:ext cx="1143000" cy="857250"/>
          </a:xfrm>
          <a:prstGeom prst="rect">
            <a:avLst/>
          </a:prstGeom>
          <a:ln>
            <a:solidFill>
              <a:schemeClr val="bg1"/>
            </a:solidFill>
          </a:ln>
        </p:spPr>
      </p:pic>
      <p:pic>
        <p:nvPicPr>
          <p:cNvPr id="11" name="Picture 10"/>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8001000" y="3429000"/>
            <a:ext cx="1143000" cy="857250"/>
          </a:xfrm>
          <a:prstGeom prst="rect">
            <a:avLst/>
          </a:prstGeom>
          <a:ln>
            <a:solidFill>
              <a:schemeClr val="bg1"/>
            </a:solidFill>
          </a:ln>
        </p:spPr>
      </p:pic>
      <p:pic>
        <p:nvPicPr>
          <p:cNvPr id="12" name="Picture 11"/>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8001000" y="2571750"/>
            <a:ext cx="1143000" cy="857250"/>
          </a:xfrm>
          <a:prstGeom prst="rect">
            <a:avLst/>
          </a:prstGeom>
          <a:ln>
            <a:solidFill>
              <a:schemeClr val="bg1"/>
            </a:solidFill>
          </a:ln>
        </p:spPr>
      </p:pic>
      <p:pic>
        <p:nvPicPr>
          <p:cNvPr id="13" name="Picture 12"/>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8001000" y="1714500"/>
            <a:ext cx="1143000" cy="857250"/>
          </a:xfrm>
          <a:prstGeom prst="rect">
            <a:avLst/>
          </a:prstGeom>
          <a:ln>
            <a:solidFill>
              <a:schemeClr val="bg1"/>
            </a:solidFill>
          </a:ln>
        </p:spPr>
      </p:pic>
      <p:pic>
        <p:nvPicPr>
          <p:cNvPr id="14" name="Picture 13"/>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8001000" y="4286250"/>
            <a:ext cx="1143000" cy="857250"/>
          </a:xfrm>
          <a:prstGeom prst="rect">
            <a:avLst/>
          </a:prstGeom>
          <a:ln>
            <a:solidFill>
              <a:schemeClr val="bg1"/>
            </a:solidFill>
          </a:ln>
        </p:spPr>
      </p:pic>
      <p:pic>
        <p:nvPicPr>
          <p:cNvPr id="15" name="Picture 14"/>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8001000" y="5143500"/>
            <a:ext cx="1143000" cy="857250"/>
          </a:xfrm>
          <a:prstGeom prst="rect">
            <a:avLst/>
          </a:prstGeom>
          <a:ln>
            <a:solidFill>
              <a:schemeClr val="bg1"/>
            </a:solidFill>
          </a:ln>
        </p:spPr>
      </p:pic>
      <p:pic>
        <p:nvPicPr>
          <p:cNvPr id="16" name="Picture 15"/>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8001000" y="6000750"/>
            <a:ext cx="1143000" cy="857250"/>
          </a:xfrm>
          <a:prstGeom prst="rect">
            <a:avLst/>
          </a:prstGeom>
          <a:ln>
            <a:solidFill>
              <a:schemeClr val="bg1"/>
            </a:solidFill>
          </a:ln>
        </p:spPr>
      </p:pic>
      <p:sp>
        <p:nvSpPr>
          <p:cNvPr id="17" name="TextBox 16"/>
          <p:cNvSpPr txBox="1"/>
          <p:nvPr/>
        </p:nvSpPr>
        <p:spPr>
          <a:xfrm>
            <a:off x="3516086" y="823273"/>
            <a:ext cx="4484914" cy="1815882"/>
          </a:xfrm>
          <a:prstGeom prst="rect">
            <a:avLst/>
          </a:prstGeom>
          <a:noFill/>
        </p:spPr>
        <p:txBody>
          <a:bodyPr wrap="square" rtlCol="0">
            <a:spAutoFit/>
          </a:bodyPr>
          <a:lstStyle/>
          <a:p>
            <a:pPr algn="ctr"/>
            <a:r>
              <a:rPr lang="en-US" sz="2800" dirty="0" smtClean="0">
                <a:latin typeface="Century Gothic" panose="020B0502020202020204" pitchFamily="34" charset="0"/>
              </a:rPr>
              <a:t>9601 N Carousel Cir</a:t>
            </a:r>
          </a:p>
          <a:p>
            <a:pPr algn="ctr"/>
            <a:endParaRPr lang="en-US" sz="2800" dirty="0" smtClean="0">
              <a:latin typeface="Century Gothic" panose="020B0502020202020204" pitchFamily="34" charset="0"/>
            </a:endParaRPr>
          </a:p>
          <a:p>
            <a:pPr algn="ctr"/>
            <a:r>
              <a:rPr lang="en-US" sz="2800" dirty="0" smtClean="0">
                <a:latin typeface="Century Gothic" panose="020B0502020202020204" pitchFamily="34" charset="0"/>
              </a:rPr>
              <a:t>Wescott Plantation</a:t>
            </a:r>
          </a:p>
          <a:p>
            <a:pPr algn="ctr"/>
            <a:r>
              <a:rPr lang="en-US" sz="2800" dirty="0" smtClean="0">
                <a:latin typeface="Century Gothic" panose="020B0502020202020204" pitchFamily="34" charset="0"/>
              </a:rPr>
              <a:t>Summerville, SC 29485</a:t>
            </a:r>
          </a:p>
        </p:txBody>
      </p:sp>
      <p:sp>
        <p:nvSpPr>
          <p:cNvPr id="18" name="Rectangle 17"/>
          <p:cNvSpPr/>
          <p:nvPr/>
        </p:nvSpPr>
        <p:spPr>
          <a:xfrm>
            <a:off x="3497942" y="2805842"/>
            <a:ext cx="4503057" cy="646331"/>
          </a:xfrm>
          <a:prstGeom prst="rect">
            <a:avLst/>
          </a:prstGeom>
        </p:spPr>
        <p:txBody>
          <a:bodyPr wrap="square">
            <a:spAutoFit/>
          </a:bodyPr>
          <a:lstStyle/>
          <a:p>
            <a:pPr algn="ctr"/>
            <a:r>
              <a:rPr lang="en-US" dirty="0" smtClean="0">
                <a:latin typeface="Century Gothic" panose="020B0502020202020204" pitchFamily="34" charset="0"/>
              </a:rPr>
              <a:t>MLS# 1412820 | $284,900</a:t>
            </a:r>
          </a:p>
          <a:p>
            <a:pPr algn="ctr"/>
            <a:r>
              <a:rPr lang="en-US" dirty="0" smtClean="0">
                <a:latin typeface="Century Gothic" panose="020B0502020202020204" pitchFamily="34" charset="0"/>
              </a:rPr>
              <a:t>4 Bed / 3 Bath</a:t>
            </a:r>
            <a:endParaRPr lang="en-US" dirty="0"/>
          </a:p>
        </p:txBody>
      </p:sp>
      <p:sp>
        <p:nvSpPr>
          <p:cNvPr id="19" name="Rectangle 18"/>
          <p:cNvSpPr/>
          <p:nvPr/>
        </p:nvSpPr>
        <p:spPr>
          <a:xfrm>
            <a:off x="4800600" y="6000750"/>
            <a:ext cx="3200398" cy="830997"/>
          </a:xfrm>
          <a:prstGeom prst="rect">
            <a:avLst/>
          </a:prstGeom>
        </p:spPr>
        <p:txBody>
          <a:bodyPr wrap="square">
            <a:spAutoFit/>
          </a:bodyPr>
          <a:lstStyle/>
          <a:p>
            <a:pPr algn="r"/>
            <a:r>
              <a:rPr lang="en-US" sz="1600" dirty="0">
                <a:latin typeface="Century Gothic" panose="020B0502020202020204" pitchFamily="34" charset="0"/>
              </a:rPr>
              <a:t>Omni Carolina Real Estate</a:t>
            </a:r>
          </a:p>
          <a:p>
            <a:pPr algn="r"/>
            <a:r>
              <a:rPr lang="en-US" sz="1600" dirty="0">
                <a:latin typeface="Century Gothic" panose="020B0502020202020204" pitchFamily="34" charset="0"/>
              </a:rPr>
              <a:t>126 </a:t>
            </a:r>
            <a:r>
              <a:rPr lang="en-US" sz="1600" dirty="0" err="1">
                <a:latin typeface="Century Gothic" panose="020B0502020202020204" pitchFamily="34" charset="0"/>
              </a:rPr>
              <a:t>Eston</a:t>
            </a:r>
            <a:r>
              <a:rPr lang="en-US" sz="1600" dirty="0">
                <a:latin typeface="Century Gothic" panose="020B0502020202020204" pitchFamily="34" charset="0"/>
              </a:rPr>
              <a:t> Dr</a:t>
            </a:r>
          </a:p>
          <a:p>
            <a:pPr algn="r"/>
            <a:r>
              <a:rPr lang="en-US" sz="1600" dirty="0">
                <a:latin typeface="Century Gothic" panose="020B0502020202020204" pitchFamily="34" charset="0"/>
              </a:rPr>
              <a:t>Goose Creek, SC 29445</a:t>
            </a:r>
            <a:endParaRPr lang="en-US" sz="1600" dirty="0"/>
          </a:p>
        </p:txBody>
      </p:sp>
      <p:pic>
        <p:nvPicPr>
          <p:cNvPr id="20" name="Picture 19"/>
          <p:cNvPicPr>
            <a:picLocks noChangeAspect="1"/>
          </p:cNvPicPr>
          <p:nvPr/>
        </p:nvPicPr>
        <p:blipFill>
          <a:blip r:embed="rId12">
            <a:extLst>
              <a:ext uri="{28A0092B-C50C-407E-A947-70E740481C1C}">
                <a14:useLocalDpi xmlns:a14="http://schemas.microsoft.com/office/drawing/2010/main" val="0"/>
              </a:ext>
            </a:extLst>
          </a:blip>
          <a:stretch>
            <a:fillRect/>
          </a:stretch>
        </p:blipFill>
        <p:spPr>
          <a:xfrm>
            <a:off x="-3627" y="6000750"/>
            <a:ext cx="1155518" cy="875392"/>
          </a:xfrm>
          <a:prstGeom prst="rect">
            <a:avLst/>
          </a:prstGeom>
          <a:ln>
            <a:noFill/>
          </a:ln>
          <a:effectLst>
            <a:softEdge rad="112500"/>
          </a:effectLst>
        </p:spPr>
      </p:pic>
      <p:sp>
        <p:nvSpPr>
          <p:cNvPr id="21" name="Rectangle 20"/>
          <p:cNvSpPr/>
          <p:nvPr/>
        </p:nvSpPr>
        <p:spPr>
          <a:xfrm>
            <a:off x="1115604" y="6000749"/>
            <a:ext cx="3684995" cy="830997"/>
          </a:xfrm>
          <a:prstGeom prst="rect">
            <a:avLst/>
          </a:prstGeom>
        </p:spPr>
        <p:txBody>
          <a:bodyPr wrap="square">
            <a:spAutoFit/>
          </a:bodyPr>
          <a:lstStyle/>
          <a:p>
            <a:r>
              <a:rPr lang="en-US" sz="1600" dirty="0">
                <a:latin typeface="Century Gothic" panose="020B0502020202020204" pitchFamily="34" charset="0"/>
              </a:rPr>
              <a:t>Connie White</a:t>
            </a:r>
          </a:p>
          <a:p>
            <a:r>
              <a:rPr lang="en-US" sz="1600" dirty="0">
                <a:latin typeface="Century Gothic" panose="020B0502020202020204" pitchFamily="34" charset="0"/>
              </a:rPr>
              <a:t>C: 843-532-3356</a:t>
            </a:r>
          </a:p>
          <a:p>
            <a:r>
              <a:rPr lang="en-US" sz="1600" dirty="0">
                <a:latin typeface="Century Gothic" panose="020B0502020202020204" pitchFamily="34" charset="0"/>
              </a:rPr>
              <a:t>conniesyouragent@gmail.com</a:t>
            </a:r>
            <a:endParaRPr lang="en-US" sz="1600" dirty="0"/>
          </a:p>
        </p:txBody>
      </p:sp>
      <p:sp>
        <p:nvSpPr>
          <p:cNvPr id="4" name="Rectangle 3"/>
          <p:cNvSpPr/>
          <p:nvPr/>
        </p:nvSpPr>
        <p:spPr>
          <a:xfrm>
            <a:off x="186393" y="2590800"/>
            <a:ext cx="3103574" cy="830997"/>
          </a:xfrm>
          <a:prstGeom prst="rect">
            <a:avLst/>
          </a:prstGeom>
          <a:noFill/>
        </p:spPr>
        <p:txBody>
          <a:bodyPr wrap="square" lIns="91440" tIns="45720" rIns="91440" bIns="45720">
            <a:spAutoFit/>
          </a:bodyPr>
          <a:lstStyle/>
          <a:p>
            <a:pPr algn="ctr"/>
            <a:r>
              <a:rPr lang="en-US" sz="2400" b="1" cap="none" spc="0" dirty="0" smtClean="0">
                <a:ln w="12700">
                  <a:noFill/>
                  <a:prstDash val="solid"/>
                </a:ln>
                <a:solidFill>
                  <a:srgbClr val="FFFF00"/>
                </a:solidFill>
                <a:effectLst>
                  <a:outerShdw blurRad="50800" dist="38100" dir="5400000" algn="t" rotWithShape="0">
                    <a:prstClr val="black">
                      <a:alpha val="40000"/>
                    </a:prstClr>
                  </a:outerShdw>
                </a:effectLst>
              </a:rPr>
              <a:t>Open House &amp; Lunch</a:t>
            </a:r>
          </a:p>
          <a:p>
            <a:pPr algn="ctr"/>
            <a:r>
              <a:rPr lang="en-US" sz="2400" b="1" dirty="0" smtClean="0">
                <a:ln w="12700">
                  <a:noFill/>
                  <a:prstDash val="solid"/>
                </a:ln>
                <a:solidFill>
                  <a:srgbClr val="FFFF00"/>
                </a:solidFill>
                <a:effectLst>
                  <a:outerShdw blurRad="50800" dist="38100" dir="5400000" algn="t" rotWithShape="0">
                    <a:prstClr val="black">
                      <a:alpha val="40000"/>
                    </a:prstClr>
                  </a:outerShdw>
                </a:effectLst>
              </a:rPr>
              <a:t>Tomorrow @ Noon</a:t>
            </a:r>
            <a:endParaRPr lang="en-US" sz="2400" b="1" cap="none" spc="0" dirty="0">
              <a:ln w="12700">
                <a:noFill/>
                <a:prstDash val="solid"/>
              </a:ln>
              <a:solidFill>
                <a:srgbClr val="FFFF00"/>
              </a:solidFill>
              <a:effectLst>
                <a:outerShdw blurRad="50800" dist="38100" dir="5400000" algn="t" rotWithShape="0">
                  <a:prstClr val="black">
                    <a:alpha val="40000"/>
                  </a:prstClr>
                </a:outerShdw>
              </a:effectLst>
            </a:endParaRPr>
          </a:p>
        </p:txBody>
      </p:sp>
    </p:spTree>
    <p:extLst>
      <p:ext uri="{BB962C8B-B14F-4D97-AF65-F5344CB8AC3E}">
        <p14:creationId xmlns:p14="http://schemas.microsoft.com/office/powerpoint/2010/main" val="267034542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TotalTime>
  <Words>246</Words>
  <Application>Microsoft Office PowerPoint</Application>
  <PresentationFormat>On-screen Show (4:3)</PresentationFormat>
  <Paragraphs>16</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$1,500 Agent Bonus!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$1,500 Agent Bonus!</dc:title>
  <dc:creator>CVH360</dc:creator>
  <cp:lastModifiedBy>atp1313@gmail.com</cp:lastModifiedBy>
  <cp:revision>4</cp:revision>
  <dcterms:created xsi:type="dcterms:W3CDTF">2006-08-16T00:00:00Z</dcterms:created>
  <dcterms:modified xsi:type="dcterms:W3CDTF">2014-09-28T21:22:07Z</dcterms:modified>
</cp:coreProperties>
</file>