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normAutofit/>
          </a:bodyPr>
          <a:lstStyle/>
          <a:p>
            <a:pPr algn="l"/>
            <a:r>
              <a:rPr lang="en-US" sz="3600" dirty="0" smtClean="0">
                <a:solidFill>
                  <a:schemeClr val="bg1"/>
                </a:solidFill>
                <a:effectLst>
                  <a:outerShdw blurRad="38100" dist="38100" dir="2700000" algn="tl">
                    <a:srgbClr val="000000">
                      <a:alpha val="43137"/>
                    </a:srgbClr>
                  </a:outerShdw>
                </a:effectLst>
                <a:latin typeface="Castellar" panose="020A0402060406010301" pitchFamily="18" charset="0"/>
              </a:rPr>
              <a:t>Open House </a:t>
            </a:r>
            <a:br>
              <a:rPr lang="en-US" sz="3600" dirty="0" smtClean="0">
                <a:solidFill>
                  <a:schemeClr val="bg1"/>
                </a:solidFill>
                <a:effectLst>
                  <a:outerShdw blurRad="38100" dist="38100" dir="2700000" algn="tl">
                    <a:srgbClr val="000000">
                      <a:alpha val="43137"/>
                    </a:srgbClr>
                  </a:outerShdw>
                </a:effectLst>
                <a:latin typeface="Castellar" panose="020A0402060406010301" pitchFamily="18" charset="0"/>
              </a:rPr>
            </a:br>
            <a:r>
              <a:rPr lang="en-US" sz="2400" i="1" dirty="0" smtClean="0">
                <a:solidFill>
                  <a:schemeClr val="tx2"/>
                </a:solidFill>
                <a:effectLst>
                  <a:outerShdw blurRad="38100" dist="38100" dir="2700000" algn="tl">
                    <a:srgbClr val="000000">
                      <a:alpha val="43137"/>
                    </a:srgbClr>
                  </a:outerShdw>
                </a:effectLst>
              </a:rPr>
              <a:t>Saturday, </a:t>
            </a:r>
            <a:r>
              <a:rPr lang="en-US" sz="2400" i="1" dirty="0">
                <a:solidFill>
                  <a:schemeClr val="tx2"/>
                </a:solidFill>
                <a:effectLst>
                  <a:outerShdw blurRad="38100" dist="38100" dir="2700000" algn="tl">
                    <a:srgbClr val="000000">
                      <a:alpha val="43137"/>
                    </a:srgbClr>
                  </a:outerShdw>
                </a:effectLst>
              </a:rPr>
              <a:t>Oct 25th </a:t>
            </a:r>
            <a:r>
              <a:rPr lang="en-US" sz="2400" i="1" dirty="0" smtClean="0">
                <a:solidFill>
                  <a:schemeClr val="tx2"/>
                </a:solidFill>
                <a:effectLst>
                  <a:outerShdw blurRad="38100" dist="38100" dir="2700000" algn="tl">
                    <a:srgbClr val="000000">
                      <a:alpha val="43137"/>
                    </a:srgbClr>
                  </a:outerShdw>
                </a:effectLst>
              </a:rPr>
              <a:t>11a-2p</a:t>
            </a:r>
            <a:endParaRPr lang="en-US" sz="4000" i="1" dirty="0">
              <a:solidFill>
                <a:schemeClr val="tx2"/>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$279,900</a:t>
            </a: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a:t>
            </a:r>
            <a:r>
              <a:rPr lang="en-US" sz="1600" dirty="0" smtClean="0">
                <a:latin typeface="Century Gothic" panose="020B0502020202020204" pitchFamily="34" charset="0"/>
              </a:rPr>
              <a:t>Homes</a:t>
            </a:r>
          </a:p>
          <a:p>
            <a:pPr algn="r"/>
            <a:r>
              <a:rPr lang="en-US" sz="1600" dirty="0" smtClean="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234</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Saturday, Oct 25th 11a-2p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6</cp:revision>
  <dcterms:created xsi:type="dcterms:W3CDTF">2006-08-16T00:00:00Z</dcterms:created>
  <dcterms:modified xsi:type="dcterms:W3CDTF">2014-10-23T16:33:21Z</dcterms:modified>
</cp:coreProperties>
</file>