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lstStyle/>
          <a:p>
            <a:r>
              <a:rPr lang="en-US" smtClean="0">
                <a:solidFill>
                  <a:schemeClr val="bg1"/>
                </a:solidFill>
                <a:effectLst>
                  <a:outerShdw blurRad="38100" dist="38100" dir="2700000" algn="tl">
                    <a:srgbClr val="000000">
                      <a:alpha val="43137"/>
                    </a:srgbClr>
                  </a:outerShdw>
                </a:effectLst>
                <a:latin typeface="Castellar" panose="020A0402060406010301" pitchFamily="18" charset="0"/>
              </a:rPr>
              <a:t>Price Reduced!</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a:t>
            </a:r>
            <a:r>
              <a:rPr lang="en-US" dirty="0" smtClean="0">
                <a:latin typeface="Century Gothic" panose="020B0502020202020204" pitchFamily="34" charset="0"/>
              </a:rPr>
              <a:t>279,900</a:t>
            </a:r>
            <a:endParaRPr lang="en-US" dirty="0" smtClean="0">
              <a:latin typeface="Century Gothic" panose="020B0502020202020204" pitchFamily="34" charset="0"/>
            </a:endParaRP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a:t>
            </a:r>
            <a:r>
              <a:rPr lang="en-US" sz="1600" dirty="0" smtClean="0">
                <a:latin typeface="Century Gothic" panose="020B0502020202020204" pitchFamily="34" charset="0"/>
              </a:rPr>
              <a:t>Homes</a:t>
            </a:r>
          </a:p>
          <a:p>
            <a:pPr algn="r"/>
            <a:r>
              <a:rPr lang="en-US" sz="1600" dirty="0" smtClean="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235</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Reduced!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4</cp:revision>
  <dcterms:created xsi:type="dcterms:W3CDTF">2006-08-16T00:00:00Z</dcterms:created>
  <dcterms:modified xsi:type="dcterms:W3CDTF">2014-10-20T16:04:03Z</dcterms:modified>
</cp:coreProperties>
</file>