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46" y="72"/>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10/24/2015</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0"/>
            <a:ext cx="10058401" cy="777657"/>
          </a:xfrm>
        </p:spPr>
        <p:txBody>
          <a:bodyPr anchor="ctr">
            <a:normAutofit/>
          </a:bodyPr>
          <a:lstStyle/>
          <a:p>
            <a:r>
              <a:rPr lang="en-US" sz="2600" dirty="0" smtClean="0">
                <a:solidFill>
                  <a:schemeClr val="accent3"/>
                </a:solidFill>
                <a:effectLst/>
              </a:rPr>
              <a:t>Huge Yard…Close To Everything!</a:t>
            </a:r>
            <a:endParaRPr lang="en-US" sz="2600" i="1" dirty="0">
              <a:solidFill>
                <a:schemeClr val="accent3"/>
              </a:solidFill>
            </a:endParaRPr>
          </a:p>
        </p:txBody>
      </p:sp>
      <p:sp>
        <p:nvSpPr>
          <p:cNvPr id="3" name="Subtitle 2"/>
          <p:cNvSpPr>
            <a:spLocks noGrp="1"/>
          </p:cNvSpPr>
          <p:nvPr>
            <p:ph type="subTitle" idx="1"/>
          </p:nvPr>
        </p:nvSpPr>
        <p:spPr>
          <a:xfrm>
            <a:off x="0" y="3021356"/>
            <a:ext cx="10058400" cy="3038609"/>
          </a:xfrm>
        </p:spPr>
        <p:txBody>
          <a:bodyPr anchor="ctr">
            <a:noAutofit/>
          </a:bodyPr>
          <a:lstStyle/>
          <a:p>
            <a:r>
              <a:rPr lang="en-US" sz="1600" dirty="0">
                <a:effectLst>
                  <a:outerShdw blurRad="38100" dist="38100" dir="2700000" algn="tl">
                    <a:srgbClr val="000000">
                      <a:alpha val="43137"/>
                    </a:srgbClr>
                  </a:outerShdw>
                </a:effectLst>
              </a:rPr>
              <a:t>New Lower $$$ for Lennar's most popular floor plan on HUGE 1/3 acre lot, this beautiful ranch offers large open plan, soaring ceilings, beautiful curved archways throughout, gleaming hardwood floors in entry, living &amp; dining rooms; ceramic tile floor in kitchen and baths. Large open kitchen with gas stove, granite counters, 42'' cabinets, separate eating area and large pantry adjacent to laundry. Beautiful formal dining room. Private master suite features trey ceiling, full bath with dual sinks, soaking tub, separate shower and private water closet, &amp; huge closet! Two additional bedrooms &amp; full bath complete the main level. Bonus/4th BR is over garage. Wonderful covered patio on back with additional 6x22 patio for grilling, overlooks huge backyard that is partially fenced along one side. Nice tree line to one side of the home offers shade to part of the yard. This is one of the largest lots in Spencer Creek Woods. Really feels like country, with a super convenient location close to everything!</a:t>
            </a:r>
            <a:endParaRPr lang="en-US" sz="1600" dirty="0">
              <a:effectLst>
                <a:outerShdw blurRad="38100" dist="38100" dir="2700000" algn="tl">
                  <a:srgbClr val="000000">
                    <a:alpha val="43137"/>
                  </a:srgbClr>
                </a:outerShdw>
              </a:effectLst>
            </a:endParaRPr>
          </a:p>
        </p:txBody>
      </p:sp>
      <p:sp>
        <p:nvSpPr>
          <p:cNvPr id="4" name="Rectangle 3"/>
          <p:cNvSpPr/>
          <p:nvPr/>
        </p:nvSpPr>
        <p:spPr>
          <a:xfrm>
            <a:off x="6324600" y="801231"/>
            <a:ext cx="3733800" cy="2246769"/>
          </a:xfrm>
          <a:prstGeom prst="rect">
            <a:avLst/>
          </a:prstGeom>
        </p:spPr>
        <p:txBody>
          <a:bodyPr wrap="square">
            <a:spAutoFit/>
          </a:bodyPr>
          <a:lstStyle/>
          <a:p>
            <a:pPr algn="ctr"/>
            <a:r>
              <a:rPr lang="en-US" sz="2600" dirty="0">
                <a:solidFill>
                  <a:schemeClr val="tx2"/>
                </a:solidFill>
                <a:effectLst>
                  <a:outerShdw blurRad="38100" dist="38100" dir="2700000" algn="tl">
                    <a:srgbClr val="000000">
                      <a:alpha val="43137"/>
                    </a:srgbClr>
                  </a:outerShdw>
                </a:effectLst>
              </a:rPr>
              <a:t>9605 Spencer Woods </a:t>
            </a:r>
            <a:r>
              <a:rPr lang="en-US" sz="2600" dirty="0" smtClean="0">
                <a:solidFill>
                  <a:schemeClr val="tx2"/>
                </a:solidFill>
                <a:effectLst>
                  <a:outerShdw blurRad="38100" dist="38100" dir="2700000" algn="tl">
                    <a:srgbClr val="000000">
                      <a:alpha val="43137"/>
                    </a:srgbClr>
                  </a:outerShdw>
                </a:effectLst>
              </a:rPr>
              <a:t>Rd</a:t>
            </a:r>
            <a:endParaRPr lang="en-US" sz="2600" dirty="0" smtClean="0">
              <a:solidFill>
                <a:schemeClr val="tx2"/>
              </a:solidFill>
              <a:effectLst>
                <a:outerShdw blurRad="38100" dist="38100" dir="2700000" algn="tl">
                  <a:srgbClr val="000000">
                    <a:alpha val="43137"/>
                  </a:srgbClr>
                </a:outerShdw>
              </a:effectLst>
            </a:endParaRPr>
          </a:p>
          <a:p>
            <a:pPr algn="ctr"/>
            <a:r>
              <a:rPr lang="en-US" dirty="0" smtClean="0">
                <a:solidFill>
                  <a:schemeClr val="tx2"/>
                </a:solidFill>
                <a:effectLst>
                  <a:outerShdw blurRad="38100" dist="38100" dir="2700000" algn="tl">
                    <a:srgbClr val="000000">
                      <a:alpha val="43137"/>
                    </a:srgbClr>
                  </a:outerShdw>
                </a:effectLst>
              </a:rPr>
              <a:t>Spencer </a:t>
            </a:r>
            <a:r>
              <a:rPr lang="en-US" dirty="0">
                <a:solidFill>
                  <a:schemeClr val="tx2"/>
                </a:solidFill>
                <a:effectLst>
                  <a:outerShdw blurRad="38100" dist="38100" dir="2700000" algn="tl">
                    <a:srgbClr val="000000">
                      <a:alpha val="43137"/>
                    </a:srgbClr>
                  </a:outerShdw>
                </a:effectLst>
              </a:rPr>
              <a:t>Creek Woods</a:t>
            </a:r>
          </a:p>
          <a:p>
            <a:pPr algn="ctr"/>
            <a:r>
              <a:rPr lang="en-US" dirty="0">
                <a:solidFill>
                  <a:schemeClr val="tx2"/>
                </a:solidFill>
                <a:effectLst>
                  <a:outerShdw blurRad="38100" dist="38100" dir="2700000" algn="tl">
                    <a:srgbClr val="000000">
                      <a:alpha val="43137"/>
                    </a:srgbClr>
                  </a:outerShdw>
                </a:effectLst>
              </a:rPr>
              <a:t>Ladson, SC 29456</a:t>
            </a:r>
          </a:p>
          <a:p>
            <a:pPr algn="ctr"/>
            <a:r>
              <a:rPr lang="en-US" dirty="0">
                <a:solidFill>
                  <a:schemeClr val="tx2"/>
                </a:solidFill>
                <a:effectLst>
                  <a:outerShdw blurRad="38100" dist="38100" dir="2700000" algn="tl">
                    <a:srgbClr val="000000">
                      <a:alpha val="43137"/>
                    </a:srgbClr>
                  </a:outerShdw>
                </a:effectLst>
              </a:rPr>
              <a:t>MLS# 15022369</a:t>
            </a:r>
          </a:p>
          <a:p>
            <a:pPr algn="ctr"/>
            <a:r>
              <a:rPr lang="en-US" dirty="0">
                <a:solidFill>
                  <a:schemeClr val="tx2"/>
                </a:solidFill>
                <a:effectLst>
                  <a:outerShdw blurRad="38100" dist="38100" dir="2700000" algn="tl">
                    <a:srgbClr val="000000">
                      <a:alpha val="43137"/>
                    </a:srgbClr>
                  </a:outerShdw>
                </a:effectLst>
              </a:rPr>
              <a:t>$</a:t>
            </a:r>
            <a:r>
              <a:rPr lang="en-US" dirty="0" smtClean="0">
                <a:solidFill>
                  <a:schemeClr val="tx2"/>
                </a:solidFill>
                <a:effectLst>
                  <a:outerShdw blurRad="38100" dist="38100" dir="2700000" algn="tl">
                    <a:srgbClr val="000000">
                      <a:alpha val="43137"/>
                    </a:srgbClr>
                  </a:outerShdw>
                </a:effectLst>
              </a:rPr>
              <a:t>214,900</a:t>
            </a:r>
          </a:p>
          <a:p>
            <a:pPr algn="ctr"/>
            <a:endParaRPr lang="nb-NO" sz="1600" b="1" i="1" dirty="0">
              <a:solidFill>
                <a:schemeClr val="tx2"/>
              </a:solidFill>
              <a:effectLst>
                <a:outerShdw blurRad="38100" dist="38100" dir="2700000" algn="tl">
                  <a:srgbClr val="000000">
                    <a:alpha val="43137"/>
                  </a:srgbClr>
                </a:outerShdw>
              </a:effectLst>
            </a:endParaRPr>
          </a:p>
          <a:p>
            <a:pPr algn="ctr"/>
            <a:r>
              <a:rPr lang="nb-NO" sz="1800" b="1" i="1" dirty="0" smtClean="0">
                <a:solidFill>
                  <a:schemeClr val="tx2"/>
                </a:solidFill>
                <a:effectLst>
                  <a:outerShdw blurRad="38100" dist="38100" dir="2700000" algn="tl">
                    <a:srgbClr val="000000">
                      <a:alpha val="43137"/>
                    </a:srgbClr>
                  </a:outerShdw>
                </a:effectLst>
              </a:rPr>
              <a:t>4 Bedroom | </a:t>
            </a:r>
            <a:r>
              <a:rPr lang="nb-NO" sz="1800" b="1" i="1" dirty="0" smtClean="0">
                <a:solidFill>
                  <a:schemeClr val="tx2"/>
                </a:solidFill>
                <a:effectLst>
                  <a:outerShdw blurRad="38100" dist="38100" dir="2700000" algn="tl">
                    <a:srgbClr val="000000">
                      <a:alpha val="43137"/>
                    </a:srgbClr>
                  </a:outerShdw>
                </a:effectLst>
              </a:rPr>
              <a:t>2 </a:t>
            </a:r>
            <a:r>
              <a:rPr lang="nb-NO" sz="1800" b="1" i="1" dirty="0" smtClean="0">
                <a:solidFill>
                  <a:schemeClr val="tx2"/>
                </a:solidFill>
                <a:effectLst>
                  <a:outerShdw blurRad="38100" dist="38100" dir="2700000" algn="tl">
                    <a:srgbClr val="000000">
                      <a:alpha val="43137"/>
                    </a:srgbClr>
                  </a:outerShdw>
                </a:effectLst>
              </a:rPr>
              <a:t>Baths</a:t>
            </a:r>
            <a:endParaRPr lang="en-US" sz="1800" b="1" i="1" dirty="0" smtClean="0">
              <a:solidFill>
                <a:schemeClr val="tx2"/>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04" y="782399"/>
            <a:ext cx="4142718" cy="2331189"/>
          </a:xfrm>
          <a:prstGeom prst="rect">
            <a:avLst/>
          </a:prstGeom>
          <a:ln>
            <a:noFill/>
          </a:ln>
        </p:spPr>
      </p:pic>
      <p:sp>
        <p:nvSpPr>
          <p:cNvPr id="6" name="Rectangle 5"/>
          <p:cNvSpPr/>
          <p:nvPr/>
        </p:nvSpPr>
        <p:spPr>
          <a:xfrm>
            <a:off x="0" y="6103204"/>
            <a:ext cx="10076791" cy="1661993"/>
          </a:xfrm>
          <a:prstGeom prst="rect">
            <a:avLst/>
          </a:prstGeom>
        </p:spPr>
        <p:txBody>
          <a:bodyPr wrap="square">
            <a:spAutoFit/>
          </a:bodyPr>
          <a:lstStyle/>
          <a:p>
            <a:r>
              <a:rPr lang="en-US" sz="1800" b="1" dirty="0">
                <a:solidFill>
                  <a:schemeClr val="accent3">
                    <a:lumMod val="40000"/>
                    <a:lumOff val="60000"/>
                  </a:schemeClr>
                </a:solidFill>
              </a:rPr>
              <a:t>Darlene </a:t>
            </a:r>
            <a:r>
              <a:rPr lang="en-US" sz="1800" b="1" dirty="0" err="1" smtClean="0">
                <a:solidFill>
                  <a:schemeClr val="accent3">
                    <a:lumMod val="40000"/>
                    <a:lumOff val="60000"/>
                  </a:schemeClr>
                </a:solidFill>
              </a:rPr>
              <a:t>Bollettino</a:t>
            </a:r>
            <a:endParaRPr lang="en-US" sz="1800" b="1" dirty="0" smtClean="0">
              <a:solidFill>
                <a:schemeClr val="accent3">
                  <a:lumMod val="40000"/>
                  <a:lumOff val="60000"/>
                </a:schemeClr>
              </a:solidFill>
            </a:endParaRPr>
          </a:p>
          <a:p>
            <a:r>
              <a:rPr lang="en-US" sz="1400" b="1" dirty="0" smtClean="0">
                <a:solidFill>
                  <a:schemeClr val="accent3">
                    <a:lumMod val="40000"/>
                    <a:lumOff val="60000"/>
                  </a:schemeClr>
                </a:solidFill>
              </a:rPr>
              <a:t>Real </a:t>
            </a:r>
            <a:r>
              <a:rPr lang="en-US" sz="1400" b="1" dirty="0">
                <a:solidFill>
                  <a:schemeClr val="accent3">
                    <a:lumMod val="40000"/>
                    <a:lumOff val="60000"/>
                  </a:schemeClr>
                </a:solidFill>
              </a:rPr>
              <a:t>Estate Agent</a:t>
            </a:r>
          </a:p>
          <a:p>
            <a:r>
              <a:rPr lang="en-US" sz="1400" b="1" dirty="0">
                <a:solidFill>
                  <a:schemeClr val="accent3">
                    <a:lumMod val="40000"/>
                    <a:lumOff val="60000"/>
                  </a:schemeClr>
                </a:solidFill>
              </a:rPr>
              <a:t>Miler Properties</a:t>
            </a:r>
          </a:p>
          <a:p>
            <a:r>
              <a:rPr lang="en-US" sz="1400" b="1" dirty="0" smtClean="0">
                <a:solidFill>
                  <a:schemeClr val="accent3">
                    <a:lumMod val="40000"/>
                    <a:lumOff val="60000"/>
                  </a:schemeClr>
                </a:solidFill>
              </a:rPr>
              <a:t>Office: </a:t>
            </a:r>
            <a:r>
              <a:rPr lang="en-US" sz="1400" b="1" dirty="0">
                <a:solidFill>
                  <a:schemeClr val="accent3">
                    <a:lumMod val="40000"/>
                    <a:lumOff val="60000"/>
                  </a:schemeClr>
                </a:solidFill>
              </a:rPr>
              <a:t>843-821-1111</a:t>
            </a:r>
          </a:p>
          <a:p>
            <a:r>
              <a:rPr lang="en-US" sz="1400" b="1" dirty="0" smtClean="0">
                <a:solidFill>
                  <a:schemeClr val="accent3">
                    <a:lumMod val="40000"/>
                    <a:lumOff val="60000"/>
                  </a:schemeClr>
                </a:solidFill>
              </a:rPr>
              <a:t>Cell: </a:t>
            </a:r>
            <a:r>
              <a:rPr lang="en-US" sz="1400" b="1" dirty="0">
                <a:solidFill>
                  <a:schemeClr val="accent3">
                    <a:lumMod val="40000"/>
                    <a:lumOff val="60000"/>
                  </a:schemeClr>
                </a:solidFill>
              </a:rPr>
              <a:t>843-209-8955</a:t>
            </a:r>
            <a:endParaRPr lang="en-US" sz="1400" b="1" dirty="0" smtClean="0">
              <a:solidFill>
                <a:schemeClr val="accent3">
                  <a:lumMod val="40000"/>
                  <a:lumOff val="60000"/>
                </a:schemeClr>
              </a:solidFill>
            </a:endParaRPr>
          </a:p>
          <a:p>
            <a:r>
              <a:rPr lang="en-US" sz="1400" b="1" dirty="0" smtClean="0">
                <a:solidFill>
                  <a:schemeClr val="accent3">
                    <a:lumMod val="40000"/>
                    <a:lumOff val="60000"/>
                  </a:schemeClr>
                </a:solidFill>
              </a:rPr>
              <a:t>dbollo84@yahoo.com</a:t>
            </a:r>
            <a:br>
              <a:rPr lang="en-US" sz="1400" b="1" dirty="0" smtClean="0">
                <a:solidFill>
                  <a:schemeClr val="accent3">
                    <a:lumMod val="40000"/>
                    <a:lumOff val="60000"/>
                  </a:schemeClr>
                </a:solidFill>
              </a:rPr>
            </a:br>
            <a:r>
              <a:rPr lang="en-US" sz="1400" b="1" dirty="0" smtClean="0">
                <a:solidFill>
                  <a:schemeClr val="accent3">
                    <a:lumMod val="40000"/>
                    <a:lumOff val="60000"/>
                  </a:schemeClr>
                </a:solidFill>
              </a:rPr>
              <a:t>www.milerproperties.com</a:t>
            </a:r>
            <a:endParaRPr lang="en-US" sz="1400" b="1" dirty="0">
              <a:solidFill>
                <a:schemeClr val="accent3">
                  <a:lumMod val="40000"/>
                  <a:lumOff val="60000"/>
                </a:schemeClr>
              </a:solidFill>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4122" y="777657"/>
            <a:ext cx="1984278" cy="1116591"/>
          </a:xfrm>
          <a:prstGeom prst="rect">
            <a:avLst/>
          </a:prstGeom>
          <a:ln>
            <a:no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64122" y="1996997"/>
            <a:ext cx="1984278" cy="1116591"/>
          </a:xfrm>
          <a:prstGeom prst="rect">
            <a:avLst/>
          </a:prstGeom>
          <a:ln>
            <a:noFill/>
          </a:ln>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76600" y="6133535"/>
            <a:ext cx="2845700" cy="1601331"/>
          </a:xfrm>
          <a:prstGeom prst="rect">
            <a:avLst/>
          </a:prstGeom>
          <a:ln>
            <a:no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97656" y="6134100"/>
            <a:ext cx="898650" cy="1600200"/>
          </a:xfrm>
          <a:prstGeom prst="rect">
            <a:avLst/>
          </a:prstGeom>
          <a:ln>
            <a:no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171662" y="6135070"/>
            <a:ext cx="2840244" cy="1598261"/>
          </a:xfrm>
          <a:prstGeom prst="rect">
            <a:avLst/>
          </a:prstGeom>
          <a:ln>
            <a:noFill/>
          </a:ln>
        </p:spPr>
      </p:pic>
    </p:spTree>
    <p:extLst>
      <p:ext uri="{BB962C8B-B14F-4D97-AF65-F5344CB8AC3E}">
        <p14:creationId xmlns:p14="http://schemas.microsoft.com/office/powerpoint/2010/main" val="396708901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112</TotalTime>
  <Words>229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Book Antiqua</vt:lpstr>
      <vt:lpstr>Lucida Sans</vt:lpstr>
      <vt:lpstr>Wingdings</vt:lpstr>
      <vt:lpstr>Wingdings 2</vt:lpstr>
      <vt:lpstr>Wingdings 3</vt:lpstr>
      <vt:lpstr>Apex</vt:lpstr>
      <vt:lpstr>Huge Yard…Close To Everything!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cp:lastModifiedBy>
  <cp:revision>18</cp:revision>
  <dcterms:created xsi:type="dcterms:W3CDTF">2006-08-16T00:00:00Z</dcterms:created>
  <dcterms:modified xsi:type="dcterms:W3CDTF">2015-10-24T14:22:40Z</dcterms:modified>
</cp:coreProperties>
</file>