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</p:sldMasterIdLst>
  <p:notesMasterIdLst>
    <p:notesMasterId r:id="rId3"/>
  </p:notesMasterIdLst>
  <p:sldIdLst>
    <p:sldId id="256" r:id="rId2"/>
  </p:sldIdLst>
  <p:sldSz cx="7772400" cy="10058400"/>
  <p:notesSz cx="6858000" cy="9144000"/>
  <p:embeddedFontLst>
    <p:embeddedFont>
      <p:font typeface="Merriweather" panose="00000500000000000000" pitchFamily="2" charset="0"/>
      <p:regular r:id="rId4"/>
      <p:bold r:id="rId5"/>
      <p:italic r:id="rId6"/>
      <p:boldItalic r:id="rId7"/>
    </p:embeddedFont>
    <p:embeddedFont>
      <p:font typeface="Montserrat" panose="00000500000000000000" pitchFamily="2" charset="0"/>
      <p:regular r:id="rId8"/>
      <p:bold r:id="rId9"/>
      <p:italic r:id="rId10"/>
      <p:boldItalic r:id="rId11"/>
    </p:embeddedFont>
    <p:embeddedFont>
      <p:font typeface="Montserrat SemiBold" panose="00000700000000000000" pitchFamily="2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515" y="41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rgbClr val="FF0000"/>
                </a:solidFill>
              </a:rPr>
              <a:t>DO NOT ALTER LAYOUT. YOUR FILE WILL BE RETURNED OR EDITED IF IT IS RECEIVED ALTERED.</a:t>
            </a:r>
            <a:endParaRPr sz="14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24300" y="182825"/>
            <a:ext cx="7315800" cy="762000"/>
          </a:xfrm>
          <a:prstGeom prst="round1Rect">
            <a:avLst>
              <a:gd name="adj" fmla="val 43081"/>
            </a:avLst>
          </a:prstGeom>
          <a:solidFill>
            <a:srgbClr val="B2D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035800" y="4667775"/>
            <a:ext cx="3504300" cy="491700"/>
          </a:xfrm>
          <a:prstGeom prst="rect">
            <a:avLst/>
          </a:prstGeom>
          <a:solidFill>
            <a:srgbClr val="1B3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24300" y="9517975"/>
            <a:ext cx="7315800" cy="259500"/>
          </a:xfrm>
          <a:prstGeom prst="rect">
            <a:avLst/>
          </a:prstGeom>
          <a:solidFill>
            <a:srgbClr val="1B3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24300" y="7646475"/>
            <a:ext cx="7315800" cy="1811700"/>
          </a:xfrm>
          <a:prstGeom prst="rect">
            <a:avLst/>
          </a:prstGeom>
          <a:solidFill>
            <a:srgbClr val="B2D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5059975" y="8451175"/>
            <a:ext cx="24801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Helping buyers and sellers with</a:t>
            </a:r>
            <a:br>
              <a:rPr lang="en" sz="9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900">
                <a:latin typeface="Montserrat"/>
                <a:ea typeface="Montserrat"/>
                <a:cs typeface="Montserrat"/>
                <a:sym typeface="Montserrat"/>
              </a:rPr>
              <a:t>every aspect of real estate since 1992.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0425" y="7893100"/>
            <a:ext cx="1139199" cy="55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3575" y="9128328"/>
            <a:ext cx="462600" cy="37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0800" y="8983075"/>
            <a:ext cx="852951" cy="24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4450" y="8815100"/>
            <a:ext cx="546350" cy="4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6775" y="9016350"/>
            <a:ext cx="782574" cy="1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/>
        </p:nvSpPr>
        <p:spPr>
          <a:xfrm>
            <a:off x="240050" y="9518275"/>
            <a:ext cx="73101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Real Estate • Mortgage • Insurance • Business Brokerage • Property Management</a:t>
            </a:r>
            <a:endParaRPr sz="13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/>
        </p:nvSpPr>
        <p:spPr>
          <a:xfrm>
            <a:off x="4035800" y="5181375"/>
            <a:ext cx="3504300" cy="23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MLS# 22024071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$1,434,875 ($325/sf)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4 Bedrooms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4½  Baths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4,415 Square Feet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All Brick Home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Half-Acre Lot on Cul-de-sac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Hardwood Floors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In-ground Pool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Montserrat"/>
                <a:ea typeface="Montserrat"/>
                <a:cs typeface="Montserrat"/>
                <a:sym typeface="Montserrat"/>
              </a:rPr>
              <a:t>        </a:t>
            </a:r>
            <a:endParaRPr lang="en-US" sz="12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Montserrat"/>
                <a:ea typeface="Montserrat"/>
                <a:cs typeface="Montserrat"/>
                <a:sym typeface="Montserrat"/>
              </a:rPr>
              <a:t>SCHEDULE A SHOWING!!</a:t>
            </a:r>
          </a:p>
        </p:txBody>
      </p:sp>
      <p:pic>
        <p:nvPicPr>
          <p:cNvPr id="28" name="Google Shape;28;p4"/>
          <p:cNvPicPr preferRelativeResize="0"/>
          <p:nvPr/>
        </p:nvPicPr>
        <p:blipFill>
          <a:blip r:embed="rId3"/>
          <a:srcRect l="2918" r="2918"/>
          <a:stretch/>
        </p:blipFill>
        <p:spPr>
          <a:xfrm>
            <a:off x="230050" y="1123575"/>
            <a:ext cx="4829674" cy="341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>
          <a:blip r:embed="rId4"/>
          <a:srcRect l="2420" r="2420"/>
          <a:stretch/>
        </p:blipFill>
        <p:spPr>
          <a:xfrm>
            <a:off x="230050" y="4665727"/>
            <a:ext cx="3686423" cy="290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5"/>
          <a:srcRect/>
          <a:stretch/>
        </p:blipFill>
        <p:spPr>
          <a:xfrm>
            <a:off x="415558" y="7846586"/>
            <a:ext cx="1054676" cy="1464829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" name="Google Shape;33;p4"/>
          <p:cNvSpPr txBox="1"/>
          <p:nvPr/>
        </p:nvSpPr>
        <p:spPr>
          <a:xfrm>
            <a:off x="230050" y="187350"/>
            <a:ext cx="7310100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Merriweather"/>
                <a:ea typeface="Merriweather"/>
                <a:cs typeface="Merriweather"/>
                <a:sym typeface="Merriweather"/>
              </a:rPr>
              <a:t>SNEE FARM ~ NEW PRICE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 dirty="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Open House Saturday October 8</a:t>
            </a:r>
            <a:r>
              <a:rPr lang="en-US" sz="2200" i="1" baseline="30000" dirty="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th</a:t>
            </a:r>
            <a:r>
              <a:rPr lang="en-US" sz="2200" i="1" dirty="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 11:30-2:30</a:t>
            </a:r>
            <a:endParaRPr sz="2200" i="1" dirty="0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4" name="Google Shape;34;p4"/>
          <p:cNvSpPr txBox="1"/>
          <p:nvPr/>
        </p:nvSpPr>
        <p:spPr>
          <a:xfrm>
            <a:off x="4035800" y="4668500"/>
            <a:ext cx="35043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960 Charter Court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Mount Pleasant, SC 29464</a:t>
            </a:r>
            <a:endParaRPr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" name="Google Shape;35;p4"/>
          <p:cNvSpPr txBox="1"/>
          <p:nvPr/>
        </p:nvSpPr>
        <p:spPr>
          <a:xfrm>
            <a:off x="1663195" y="7969400"/>
            <a:ext cx="32139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Merriweather"/>
                <a:ea typeface="Merriweather"/>
                <a:cs typeface="Merriweather"/>
                <a:sym typeface="Merriweather"/>
              </a:rPr>
              <a:t>Jennifer Nipper-Crockett</a:t>
            </a: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Montserrat"/>
                <a:ea typeface="Montserrat"/>
                <a:cs typeface="Montserrat"/>
                <a:sym typeface="Montserrat"/>
              </a:rPr>
              <a:t>REALTOR</a:t>
            </a:r>
            <a:endParaRPr sz="1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843-478-1800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Jen@AgentOwned.com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"/>
                <a:ea typeface="Montserrat"/>
                <a:cs typeface="Montserrat"/>
                <a:sym typeface="Montserrat"/>
              </a:rPr>
              <a:t>AgentOwned.com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EC9E1-6B74-CE3B-F599-DDC23FDD9B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38859" y="1123574"/>
            <a:ext cx="2401242" cy="1737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BB8774-FA87-9E17-2CAC-35A2F697E3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38858" y="2942499"/>
            <a:ext cx="2401242" cy="1600828"/>
          </a:xfrm>
          <a:prstGeom prst="rect">
            <a:avLst/>
          </a:prstGeom>
        </p:spPr>
      </p:pic>
      <p:sp>
        <p:nvSpPr>
          <p:cNvPr id="2" name="Google Shape;33;p4">
            <a:extLst>
              <a:ext uri="{FF2B5EF4-FFF2-40B4-BE49-F238E27FC236}">
                <a16:creationId xmlns:a16="http://schemas.microsoft.com/office/drawing/2014/main" id="{B2F5B8EB-8840-3675-4CA3-756BB82ED370}"/>
              </a:ext>
            </a:extLst>
          </p:cNvPr>
          <p:cNvSpPr txBox="1"/>
          <p:nvPr/>
        </p:nvSpPr>
        <p:spPr>
          <a:xfrm>
            <a:off x="-5185466" y="2860934"/>
            <a:ext cx="4829674" cy="40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rriweather"/>
                <a:ea typeface="Merriweather"/>
                <a:cs typeface="Merriweather"/>
                <a:sym typeface="Merriweather"/>
              </a:rPr>
              <a:t>Moved to Saturday, 10/8 ~ 11:30 to 2:30</a:t>
            </a:r>
            <a:endParaRPr sz="2000" b="1" i="1" dirty="0">
              <a:ln w="3175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92</Words>
  <Application>Microsoft Office PowerPoint</Application>
  <PresentationFormat>Custom</PresentationFormat>
  <Paragraphs>22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Merriweather</vt:lpstr>
      <vt:lpstr>Arial</vt:lpstr>
      <vt:lpstr>Montserrat</vt:lpstr>
      <vt:lpstr>Montserrat SemiBold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A. Thomas Price</cp:lastModifiedBy>
  <cp:revision>11</cp:revision>
  <dcterms:modified xsi:type="dcterms:W3CDTF">2022-10-07T11:05:07Z</dcterms:modified>
</cp:coreProperties>
</file>