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645"/>
          <a:stretch/>
        </p:blipFill>
        <p:spPr bwMode="auto">
          <a:xfrm>
            <a:off x="1283228" y="176695"/>
            <a:ext cx="5205944" cy="386190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2092897" y="140409"/>
            <a:ext cx="35765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smtClean="0">
                <a:solidFill>
                  <a:schemeClr val="tx2"/>
                </a:solidFill>
                <a:effectLst>
                  <a:outerShdw blurRad="50800" dist="38100" dir="5400000" algn="t" rotWithShape="0">
                    <a:schemeClr val="bg1">
                      <a:alpha val="77000"/>
                    </a:schemeClr>
                  </a:outerShdw>
                </a:effectLst>
                <a:latin typeface="Gabriola" panose="04040605051002020D02" pitchFamily="82" charset="0"/>
              </a:rPr>
              <a:t>Motivated Seller</a:t>
            </a:r>
            <a:endParaRPr lang="en-US" sz="2800" b="1" i="1" dirty="0">
              <a:solidFill>
                <a:schemeClr val="tx2"/>
              </a:solidFill>
              <a:effectLst>
                <a:outerShdw blurRad="50800" dist="38100" dir="5400000" algn="t" rotWithShape="0">
                  <a:schemeClr val="bg1">
                    <a:alpha val="77000"/>
                  </a:schemeClr>
                </a:outerShdw>
              </a:effectLst>
              <a:latin typeface="Gabriola" panose="04040605051002020D02" pitchFamily="82" charset="0"/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99851" y="9000576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23" y="4059559"/>
            <a:ext cx="7752355" cy="753930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9637 Spencer Woods Road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Spencer Creek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Woods | Ladson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, SC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29456 | MLS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#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15016770 | $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207,000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834448"/>
            <a:ext cx="7762378" cy="2777916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No Need to wait for new construction or paying more! This home The ''Dillon'' floor plan is grand with its breath taking 2-story foyer. This home was upgraded to add the HUGE 4th bedroom. This makes 4 beds, 2 full and 1 half bath! The covered porch leads into the open 2-story foyer with hardwood flooring, convenient coat closet for guests &amp; storage closet under the staircase. The kitchen has a great triangular layout for the chef of the family, a perfect spot for bar stools at the breakfast bar that overlooks into the large family room, maple cabinets, recessed lights, a pantry &amp; large eat-in-kitchen. The family room is spacious &amp; perfect for entertaining with an open first floor. This home features 9 foot ceilings on the main level. From the 2 car garage you pass the separate laundry &amp; first floor powder room. Through the family room you enter onto a patio perfect for entertaining outside. The Owners Suite has a decorative tray ceiling in the spacious bedroom, large walk-in closet and second closet, dual vanities w/ culture marble counter tops, upgraded maple cabinets, soaking tub &amp; separate shower w/ culture marble &amp; glass enclosure/door! In the hallway is a linen closet &amp; the second bathroom featuring upgraded maple cabinets, cultured marble counter tops, elongated toilet &amp; shower/tub combination. Large lot with a partial fenced back yard. This home also has a large upgraded screened in patio. Spencer Creek Woods is close to shopping, schools, Palmetto Parkway along with easy access to I-26.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525000"/>
            <a:ext cx="7772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AgentOwned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Preferred Group of Mt Pleasant</a:t>
            </a:r>
          </a:p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Blvd, Mt 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Pleasant, SC 29464</a:t>
            </a:r>
          </a:p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www.buycharlestonscrealestate.com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8001000" y="381000"/>
            <a:ext cx="3384236" cy="831471"/>
          </a:xfrm>
          <a:prstGeom prst="ribbon">
            <a:avLst>
              <a:gd name="adj1" fmla="val 16667"/>
              <a:gd name="adj2" fmla="val 71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i="1" dirty="0">
                <a:solidFill>
                  <a:schemeClr val="tx1"/>
                </a:solidFill>
                <a:latin typeface="Gabriola" panose="04040605051002020D02" pitchFamily="82" charset="0"/>
              </a:rPr>
              <a:t>Motivated Seller</a:t>
            </a:r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8362" y="7633323"/>
            <a:ext cx="1493132" cy="99611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868" y="7633323"/>
            <a:ext cx="1493132" cy="99611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5" name="Rectangle 24"/>
          <p:cNvSpPr/>
          <p:nvPr/>
        </p:nvSpPr>
        <p:spPr>
          <a:xfrm>
            <a:off x="0" y="8763000"/>
            <a:ext cx="776237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4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Neil Schneider</a:t>
            </a:r>
          </a:p>
          <a:p>
            <a:pPr algn="ctr"/>
            <a:r>
              <a:rPr lang="de-DE" sz="14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(</a:t>
            </a:r>
            <a:r>
              <a:rPr lang="de-DE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843) 200-8902</a:t>
            </a:r>
          </a:p>
          <a:p>
            <a:pPr algn="ctr"/>
            <a:r>
              <a:rPr lang="de-DE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neil@charleston.info</a:t>
            </a:r>
            <a:endParaRPr lang="en-US" sz="1200" dirty="0" smtClean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48400" y="7633323"/>
            <a:ext cx="1493132" cy="99611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0905" y="7633323"/>
            <a:ext cx="1504548" cy="99611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42358" y="7633323"/>
            <a:ext cx="1299099" cy="99611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1" name="Picture 2" descr="http://photos.flexmls.com/chs/20141018131040175868000000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2" y="8763000"/>
            <a:ext cx="7905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320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9637 Spencer Woods Road Spencer Creek Woods | Ladson, SC 29456 | MLS# 15016770 | $207,000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33</cp:revision>
  <dcterms:created xsi:type="dcterms:W3CDTF">2006-08-16T00:00:00Z</dcterms:created>
  <dcterms:modified xsi:type="dcterms:W3CDTF">2015-08-20T00:14:16Z</dcterms:modified>
</cp:coreProperties>
</file>