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8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30F1-E8FE-4A30-90E5-61EE96748272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33FE-7718-4399-9B5B-0FBA25A26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24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30F1-E8FE-4A30-90E5-61EE96748272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33FE-7718-4399-9B5B-0FBA25A26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0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30F1-E8FE-4A30-90E5-61EE96748272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33FE-7718-4399-9B5B-0FBA25A26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1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30F1-E8FE-4A30-90E5-61EE96748272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33FE-7718-4399-9B5B-0FBA25A26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30F1-E8FE-4A30-90E5-61EE96748272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33FE-7718-4399-9B5B-0FBA25A26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7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30F1-E8FE-4A30-90E5-61EE96748272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33FE-7718-4399-9B5B-0FBA25A26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1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30F1-E8FE-4A30-90E5-61EE96748272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33FE-7718-4399-9B5B-0FBA25A26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9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30F1-E8FE-4A30-90E5-61EE96748272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33FE-7718-4399-9B5B-0FBA25A26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1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30F1-E8FE-4A30-90E5-61EE96748272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33FE-7718-4399-9B5B-0FBA25A26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2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30F1-E8FE-4A30-90E5-61EE96748272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33FE-7718-4399-9B5B-0FBA25A26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30F1-E8FE-4A30-90E5-61EE96748272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33FE-7718-4399-9B5B-0FBA25A26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0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F30F1-E8FE-4A30-90E5-61EE96748272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433FE-7718-4399-9B5B-0FBA25A26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0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hyperlink" Target="http://www.flexmls.com/link.html?1g3wold0s5y6,18,1,86689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3A416AE4-7C23-4193-BE32-E38575A07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9164638"/>
            <a:ext cx="591185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428BCE"/>
                </a:solidFill>
                <a:effectLst/>
                <a:latin typeface="Calibri" panose="020F0502020204030204" pitchFamily="34" charset="0"/>
              </a:rPr>
              <a:t>Jamie Pfaffenbichler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428BCE"/>
                </a:solidFill>
                <a:effectLst/>
                <a:latin typeface="Calibri" panose="020F0502020204030204" pitchFamily="34" charset="0"/>
              </a:rPr>
              <a:t>843-460-7299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428BCE"/>
                </a:solidFill>
                <a:effectLst/>
                <a:latin typeface="Calibri" panose="020F0502020204030204" pitchFamily="34" charset="0"/>
              </a:rPr>
              <a:t>jamie.pfaffenbichler@gmail.com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428BCE"/>
                </a:solidFill>
                <a:effectLst/>
                <a:latin typeface="Calibri" panose="020F0502020204030204" pitchFamily="34" charset="0"/>
              </a:rPr>
              <a:t>Boykin Real Estate | 5401 Netherby Ln, Ste 301 | N Charleston, SC 29420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D06D4328-7E5D-4DB5-8F04-3CA70CF19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66" y="558862"/>
            <a:ext cx="5977474" cy="398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39FA2002-F376-4D6C-8006-8030AAD59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66" y="1"/>
            <a:ext cx="5977474" cy="5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Local Agent Spring Special!</a:t>
            </a:r>
            <a:endParaRPr kumimoji="0" lang="en-US" altLang="en-US" sz="28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346A117A-AAA4-469B-9C33-F054D7431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585" y="92336"/>
            <a:ext cx="1537902" cy="102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9471C053-F31E-481B-97A0-2126428AB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67" y="5802735"/>
            <a:ext cx="5977474" cy="330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Aft>
                <a:spcPct val="0"/>
              </a:spcAft>
            </a:pPr>
            <a:r>
              <a:rPr lang="en-US" altLang="en-US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$1,000 AGENT BONUS WITH RATIFIED CONTRACT</a:t>
            </a:r>
          </a:p>
          <a:p>
            <a:pPr lvl="0" algn="ctr" defTabSz="914400" eaLnBrk="0" fontAlgn="base" hangingPunct="0">
              <a:spcAft>
                <a:spcPct val="0"/>
              </a:spcAft>
            </a:pPr>
            <a:r>
              <a:rPr lang="en-US" altLang="en-US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BY THE END OF MAY</a:t>
            </a:r>
          </a:p>
          <a:p>
            <a:pPr lvl="0" algn="ctr" defTabSz="914400" eaLnBrk="0" fontAlgn="base" hangingPunct="0">
              <a:spcAft>
                <a:spcPct val="0"/>
              </a:spcAft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285750" marR="0" lvl="0" indent="-285750" algn="ctr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Perfect 1-level Home</a:t>
            </a:r>
          </a:p>
          <a:p>
            <a:pPr marL="285750" marR="0" lvl="0" indent="-285750" algn="ctr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Meticulously Maintained</a:t>
            </a:r>
          </a:p>
          <a:p>
            <a:pPr marL="285750" marR="0" lvl="0" indent="-285750" algn="ctr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New HVAC</a:t>
            </a:r>
          </a:p>
          <a:p>
            <a:pPr marL="285750" marR="0" lvl="0" indent="-285750" algn="ctr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1 Year Old Matching Appliances That Convey - Including Washer And Dryer</a:t>
            </a:r>
          </a:p>
          <a:p>
            <a:pPr marL="285750" marR="0" lvl="0" indent="-285750" algn="ctr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Priced To Sell!</a:t>
            </a:r>
          </a:p>
          <a:p>
            <a:pPr marR="0" lvl="0" algn="ctr" defTabSz="914400" rtl="0" eaLnBrk="0" fontAlgn="base" latinLnBrk="0" hangingPunct="0">
              <a:spcAft>
                <a:spcPct val="0"/>
              </a:spcAft>
              <a:buClrTx/>
              <a:buSzTx/>
              <a:tabLst/>
            </a:pPr>
            <a:r>
              <a:rPr lang="en-US" altLang="en-US" i="1" dirty="0">
                <a:latin typeface="Century Gothic" panose="020B0502020202020204" pitchFamily="34" charset="0"/>
                <a:hlinkClick r:id="rId4"/>
              </a:rPr>
              <a:t>Click here for listing details!</a:t>
            </a:r>
            <a:endParaRPr kumimoji="0" lang="en-US" altLang="en-US" b="0" i="1" u="none" strike="noStrike" cap="none" normalizeH="0" baseline="0" dirty="0">
              <a:ln>
                <a:noFill/>
              </a:ln>
              <a:effectLst/>
              <a:latin typeface="Century Gothic" panose="020B0502020202020204" pitchFamily="34" charset="0"/>
            </a:endParaRPr>
          </a:p>
        </p:txBody>
      </p:sp>
      <p:pic>
        <p:nvPicPr>
          <p:cNvPr id="1033" name="Picture 9" descr="Boykin Logo">
            <a:extLst>
              <a:ext uri="{FF2B5EF4-FFF2-40B4-BE49-F238E27FC236}">
                <a16:creationId xmlns:a16="http://schemas.microsoft.com/office/drawing/2014/main" id="{22E26C7C-21B8-411C-8AB9-2183DC524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9124950"/>
            <a:ext cx="942975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5" name="Picture 11" descr="Pfaffenbichler">
            <a:extLst>
              <a:ext uri="{FF2B5EF4-FFF2-40B4-BE49-F238E27FC236}">
                <a16:creationId xmlns:a16="http://schemas.microsoft.com/office/drawing/2014/main" id="{B817F860-6324-4CD5-9DB7-A91AA9CE9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9" b="8499"/>
          <a:stretch>
            <a:fillRect/>
          </a:stretch>
        </p:blipFill>
        <p:spPr bwMode="auto">
          <a:xfrm>
            <a:off x="6961188" y="9218613"/>
            <a:ext cx="749300" cy="7493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6EC1E8E5-AC28-41EE-9B8B-64D0EFBE6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585" y="2376496"/>
            <a:ext cx="1537902" cy="102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4F831102-D694-4765-8037-F6897304F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585" y="3518576"/>
            <a:ext cx="1537902" cy="102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E89D177B-FC37-48A9-8F24-4B3C04AF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585" y="4660656"/>
            <a:ext cx="1537902" cy="102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C5B8B855-5349-4139-9FC8-C732EFD2F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585" y="5802736"/>
            <a:ext cx="1537902" cy="102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01D1BF74-1F56-4A2D-ADE9-BC40585E0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585" y="6944816"/>
            <a:ext cx="1537902" cy="102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D55BCE92-0133-49E3-9BFC-829F2E6E1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585" y="8086897"/>
            <a:ext cx="1537902" cy="102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E57A67BA-2687-4429-A299-911F98961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585" y="1234416"/>
            <a:ext cx="1537902" cy="102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2" name="Text Box 6">
            <a:extLst>
              <a:ext uri="{FF2B5EF4-FFF2-40B4-BE49-F238E27FC236}">
                <a16:creationId xmlns:a16="http://schemas.microsoft.com/office/drawing/2014/main" id="{AAE31161-73F7-47A9-90FB-04D7B7CC0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66" y="4660656"/>
            <a:ext cx="5977474" cy="102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Century Gothic" panose="020B0502020202020204" pitchFamily="34" charset="0"/>
              </a:rPr>
              <a:t>9647 S Carousel Circle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Century Gothic" panose="020B0502020202020204" pitchFamily="34" charset="0"/>
              </a:rPr>
              <a:t>Wescott Plantation | Summerville, SC 29485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Century Gothic" panose="020B0502020202020204" pitchFamily="34" charset="0"/>
              </a:rPr>
              <a:t>MLS# 19010734 | $279,999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06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89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3</cp:revision>
  <dcterms:created xsi:type="dcterms:W3CDTF">2019-05-17T13:06:45Z</dcterms:created>
  <dcterms:modified xsi:type="dcterms:W3CDTF">2019-05-17T13:22:25Z</dcterms:modified>
</cp:coreProperties>
</file>