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11/18/2015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gif"/><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2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43" t="19462" r="143" b="16513"/>
          <a:stretch/>
        </p:blipFill>
        <p:spPr bwMode="auto">
          <a:xfrm>
            <a:off x="1597818" y="2286000"/>
            <a:ext cx="4572000" cy="204270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82" y="0"/>
            <a:ext cx="7772400" cy="2209800"/>
          </a:xfrm>
          <a:prstGeom prst="rect">
            <a:avLst/>
          </a:prstGeom>
        </p:spPr>
      </p:pic>
      <p:sp>
        <p:nvSpPr>
          <p:cNvPr id="2" name="Title 1"/>
          <p:cNvSpPr>
            <a:spLocks noGrp="1"/>
          </p:cNvSpPr>
          <p:nvPr>
            <p:ph type="ctrTitle"/>
          </p:nvPr>
        </p:nvSpPr>
        <p:spPr>
          <a:xfrm>
            <a:off x="-2382" y="783938"/>
            <a:ext cx="7774782" cy="1461570"/>
          </a:xfrm>
          <a:effectLst>
            <a:innerShdw blurRad="63500" dist="50800">
              <a:prstClr val="black">
                <a:alpha val="75000"/>
              </a:prstClr>
            </a:innerShdw>
          </a:effectLst>
        </p:spPr>
        <p:txBody>
          <a:bodyPr anchor="t">
            <a:noAutofit/>
          </a:bodyPr>
          <a:lstStyle/>
          <a:p>
            <a:r>
              <a:rPr lang="en-US" sz="3600" b="1" dirty="0">
                <a:ln>
                  <a:solidFill>
                    <a:schemeClr val="bg2">
                      <a:lumMod val="75000"/>
                    </a:schemeClr>
                  </a:solidFill>
                </a:ln>
                <a:solidFill>
                  <a:srgbClr val="FF0000"/>
                </a:solidFill>
                <a:effectLst>
                  <a:innerShdw blurRad="63500" dist="50800" dir="18900000">
                    <a:prstClr val="black">
                      <a:alpha val="76000"/>
                    </a:prstClr>
                  </a:innerShdw>
                </a:effectLst>
                <a:latin typeface="Freestyle Script" panose="030804020302050B0404" pitchFamily="66" charset="0"/>
              </a:rPr>
              <a:t>Seller needs to sell </a:t>
            </a:r>
            <a:r>
              <a:rPr lang="en-US" sz="3600" b="1" dirty="0" smtClean="0">
                <a:ln>
                  <a:solidFill>
                    <a:schemeClr val="bg2">
                      <a:lumMod val="75000"/>
                    </a:schemeClr>
                  </a:solidFill>
                </a:ln>
                <a:solidFill>
                  <a:srgbClr val="FF0000"/>
                </a:solidFill>
                <a:effectLst>
                  <a:innerShdw blurRad="63500" dist="50800" dir="18900000">
                    <a:prstClr val="black">
                      <a:alpha val="76000"/>
                    </a:prstClr>
                  </a:innerShdw>
                </a:effectLst>
                <a:latin typeface="Freestyle Script" panose="030804020302050B0404" pitchFamily="66" charset="0"/>
              </a:rPr>
              <a:t>ASAP!!</a:t>
            </a:r>
            <a:r>
              <a:rPr lang="en-US" sz="3600" b="1" dirty="0">
                <a:ln>
                  <a:solidFill>
                    <a:schemeClr val="bg2">
                      <a:lumMod val="75000"/>
                    </a:schemeClr>
                  </a:solidFill>
                </a:ln>
                <a:solidFill>
                  <a:srgbClr val="FF0000"/>
                </a:solidFill>
                <a:effectLst>
                  <a:innerShdw blurRad="63500" dist="50800" dir="18900000">
                    <a:prstClr val="black">
                      <a:alpha val="76000"/>
                    </a:prstClr>
                  </a:innerShdw>
                </a:effectLst>
                <a:latin typeface="Freestyle Script" panose="030804020302050B0404" pitchFamily="66" charset="0"/>
              </a:rPr>
              <a:t/>
            </a:r>
            <a:br>
              <a:rPr lang="en-US" sz="3600" b="1" dirty="0">
                <a:ln>
                  <a:solidFill>
                    <a:schemeClr val="bg2">
                      <a:lumMod val="75000"/>
                    </a:schemeClr>
                  </a:solidFill>
                </a:ln>
                <a:solidFill>
                  <a:srgbClr val="FF0000"/>
                </a:solidFill>
                <a:effectLst>
                  <a:innerShdw blurRad="63500" dist="50800" dir="18900000">
                    <a:prstClr val="black">
                      <a:alpha val="76000"/>
                    </a:prstClr>
                  </a:innerShdw>
                </a:effectLst>
                <a:latin typeface="Freestyle Script" panose="030804020302050B0404" pitchFamily="66" charset="0"/>
              </a:rPr>
            </a:br>
            <a:r>
              <a:rPr lang="en-US" sz="3600" b="1" dirty="0">
                <a:ln>
                  <a:solidFill>
                    <a:schemeClr val="bg2">
                      <a:lumMod val="75000"/>
                    </a:schemeClr>
                  </a:solidFill>
                </a:ln>
                <a:solidFill>
                  <a:srgbClr val="FFFF00"/>
                </a:solidFill>
                <a:effectLst>
                  <a:innerShdw blurRad="63500" dist="50800" dir="18900000">
                    <a:prstClr val="black">
                      <a:alpha val="76000"/>
                    </a:prstClr>
                  </a:innerShdw>
                </a:effectLst>
                <a:latin typeface="Freestyle Script" panose="030804020302050B0404" pitchFamily="66" charset="0"/>
              </a:rPr>
              <a:t>All reasonable offers </a:t>
            </a:r>
            <a:r>
              <a:rPr lang="en-US" sz="3600" b="1" dirty="0" smtClean="0">
                <a:ln>
                  <a:solidFill>
                    <a:schemeClr val="bg2">
                      <a:lumMod val="75000"/>
                    </a:schemeClr>
                  </a:solidFill>
                </a:ln>
                <a:solidFill>
                  <a:srgbClr val="FFFF00"/>
                </a:solidFill>
                <a:effectLst>
                  <a:innerShdw blurRad="63500" dist="50800" dir="18900000">
                    <a:prstClr val="black">
                      <a:alpha val="76000"/>
                    </a:prstClr>
                  </a:innerShdw>
                </a:effectLst>
                <a:latin typeface="Freestyle Script" panose="030804020302050B0404" pitchFamily="66" charset="0"/>
              </a:rPr>
              <a:t>considered</a:t>
            </a:r>
            <a:r>
              <a:rPr lang="en-US" sz="3600" b="1" dirty="0">
                <a:ln>
                  <a:solidFill>
                    <a:schemeClr val="bg2">
                      <a:lumMod val="75000"/>
                    </a:schemeClr>
                  </a:solidFill>
                </a:ln>
                <a:solidFill>
                  <a:srgbClr val="FFFF00"/>
                </a:solidFill>
                <a:effectLst>
                  <a:innerShdw blurRad="63500" dist="50800" dir="18900000">
                    <a:prstClr val="black">
                      <a:alpha val="76000"/>
                    </a:prstClr>
                  </a:innerShdw>
                </a:effectLst>
                <a:latin typeface="Freestyle Script" panose="030804020302050B0404" pitchFamily="66" charset="0"/>
              </a:rPr>
              <a:t>!</a:t>
            </a:r>
            <a:endParaRPr lang="en-US" sz="3600" b="1" dirty="0">
              <a:ln>
                <a:solidFill>
                  <a:schemeClr val="bg2">
                    <a:lumMod val="75000"/>
                  </a:schemeClr>
                </a:solidFill>
              </a:ln>
              <a:solidFill>
                <a:srgbClr val="FFFF00"/>
              </a:solidFill>
              <a:effectLst>
                <a:innerShdw blurRad="63500" dist="50800" dir="18900000">
                  <a:prstClr val="black">
                    <a:alpha val="76000"/>
                  </a:prstClr>
                </a:innerShdw>
              </a:effectLst>
              <a:latin typeface="eurofurence" panose="020F0402020203080204" pitchFamily="34" charset="0"/>
            </a:endParaRPr>
          </a:p>
        </p:txBody>
      </p:sp>
      <p:sp>
        <p:nvSpPr>
          <p:cNvPr id="3" name="Subtitle 2"/>
          <p:cNvSpPr>
            <a:spLocks noGrp="1"/>
          </p:cNvSpPr>
          <p:nvPr>
            <p:ph type="subTitle" idx="1"/>
          </p:nvPr>
        </p:nvSpPr>
        <p:spPr>
          <a:xfrm>
            <a:off x="1597818" y="4542601"/>
            <a:ext cx="4572000" cy="4299300"/>
          </a:xfrm>
        </p:spPr>
        <p:txBody>
          <a:bodyPr anchor="ctr">
            <a:noAutofit/>
          </a:bodyPr>
          <a:lstStyle/>
          <a:p>
            <a:r>
              <a:rPr lang="en-US" sz="1200" b="1" dirty="0">
                <a:solidFill>
                  <a:schemeClr val="bg2">
                    <a:lumMod val="50000"/>
                  </a:schemeClr>
                </a:solidFill>
                <a:latin typeface="Lucida Sans" panose="020B0602030504020204" pitchFamily="34" charset="0"/>
              </a:rPr>
              <a:t>This is The One you have been waiting for!! </a:t>
            </a:r>
            <a:endParaRPr lang="en-US" sz="1200" b="1" dirty="0" smtClean="0">
              <a:solidFill>
                <a:schemeClr val="bg2">
                  <a:lumMod val="50000"/>
                </a:schemeClr>
              </a:solidFill>
              <a:latin typeface="Lucida Sans" panose="020B0602030504020204" pitchFamily="34" charset="0"/>
            </a:endParaRPr>
          </a:p>
          <a:p>
            <a:endParaRPr lang="en-US" sz="1200" dirty="0">
              <a:solidFill>
                <a:schemeClr val="bg2">
                  <a:lumMod val="50000"/>
                </a:schemeClr>
              </a:solidFill>
              <a:latin typeface="Lucida Sans" panose="020B0602030504020204" pitchFamily="34" charset="0"/>
            </a:endParaRPr>
          </a:p>
          <a:p>
            <a:r>
              <a:rPr lang="en-US" sz="1200" dirty="0" smtClean="0">
                <a:solidFill>
                  <a:schemeClr val="bg2">
                    <a:lumMod val="50000"/>
                  </a:schemeClr>
                </a:solidFill>
                <a:latin typeface="Lucida Sans" panose="020B0602030504020204" pitchFamily="34" charset="0"/>
              </a:rPr>
              <a:t>This </a:t>
            </a:r>
            <a:r>
              <a:rPr lang="en-US" sz="1200" dirty="0">
                <a:solidFill>
                  <a:schemeClr val="bg2">
                    <a:lumMod val="50000"/>
                  </a:schemeClr>
                </a:solidFill>
                <a:latin typeface="Lucida Sans" panose="020B0602030504020204" pitchFamily="34" charset="0"/>
              </a:rPr>
              <a:t>well kept home has it all!! Open plan, first floor spacious master over looking serene pond in the backyard; two story family room-extra light and bright; kitchen with island; huge loft area, being used as second family room; 3 nice size bedrooms upstairs. This is the home for you! Enter the 2 story foyer with plenty of room for large pieces of furniture. To the right is the study with </a:t>
            </a:r>
            <a:r>
              <a:rPr lang="en-US" sz="1200" dirty="0" smtClean="0">
                <a:solidFill>
                  <a:schemeClr val="bg2">
                    <a:lumMod val="50000"/>
                  </a:schemeClr>
                </a:solidFill>
                <a:latin typeface="Lucida Sans" panose="020B0602030504020204" pitchFamily="34" charset="0"/>
              </a:rPr>
              <a:t>French </a:t>
            </a:r>
            <a:r>
              <a:rPr lang="en-US" sz="1200" dirty="0">
                <a:solidFill>
                  <a:schemeClr val="bg2">
                    <a:lumMod val="50000"/>
                  </a:schemeClr>
                </a:solidFill>
                <a:latin typeface="Lucida Sans" panose="020B0602030504020204" pitchFamily="34" charset="0"/>
              </a:rPr>
              <a:t>doors. Continue to kitchen which opens to the family room so the cook is always included in the family fun. Master is off the family room and large enough for sitting area. Screened porch is over-sized and perfect for extended entertaining and includes hot tub. This is a peaceful area where you can sit and watch the ducks in the pond. Yard is fenced. HVAC was replaced in spring. Neighborhood includes neighborhood pool and play area. Close enough to shopping and restaurants that you can ride your bikes. This is a great place to raise your family. Dorchester II schools, close to Boeing and Airport.</a:t>
            </a:r>
          </a:p>
          <a:p>
            <a:endParaRPr lang="en-US" sz="1200" dirty="0" smtClean="0">
              <a:solidFill>
                <a:schemeClr val="bg2">
                  <a:lumMod val="50000"/>
                </a:schemeClr>
              </a:solidFill>
              <a:latin typeface="Lucida Sans" panose="020B0602030504020204" pitchFamily="34" charset="0"/>
            </a:endParaRPr>
          </a:p>
          <a:p>
            <a:r>
              <a:rPr lang="en-US" sz="1200" dirty="0" smtClean="0">
                <a:solidFill>
                  <a:schemeClr val="bg2">
                    <a:lumMod val="50000"/>
                  </a:schemeClr>
                </a:solidFill>
                <a:latin typeface="Lucida Sans" panose="020B0602030504020204" pitchFamily="34" charset="0"/>
              </a:rPr>
              <a:t>Call </a:t>
            </a:r>
            <a:r>
              <a:rPr lang="en-US" sz="1200" dirty="0">
                <a:solidFill>
                  <a:schemeClr val="bg2">
                    <a:lumMod val="50000"/>
                  </a:schemeClr>
                </a:solidFill>
                <a:latin typeface="Lucida Sans" panose="020B0602030504020204" pitchFamily="34" charset="0"/>
              </a:rPr>
              <a:t>to schedule your appointment today!!</a:t>
            </a:r>
            <a:endParaRPr lang="en-US" sz="1050" b="1" i="1" dirty="0">
              <a:solidFill>
                <a:schemeClr val="bg2">
                  <a:lumMod val="50000"/>
                </a:schemeClr>
              </a:solidFill>
              <a:latin typeface="Lucida Sans" panose="020B0602030504020204" pitchFamily="34" charset="0"/>
            </a:endParaRPr>
          </a:p>
        </p:txBody>
      </p:sp>
      <p:sp>
        <p:nvSpPr>
          <p:cNvPr id="4" name="Rectangle 3"/>
          <p:cNvSpPr/>
          <p:nvPr/>
        </p:nvSpPr>
        <p:spPr>
          <a:xfrm>
            <a:off x="3881434" y="0"/>
            <a:ext cx="3886199" cy="723275"/>
          </a:xfrm>
          <a:prstGeom prst="rect">
            <a:avLst/>
          </a:prstGeom>
          <a:effectLst>
            <a:innerShdw blurRad="63500" dist="50800" dir="10800000">
              <a:prstClr val="black">
                <a:alpha val="75000"/>
              </a:prstClr>
            </a:innerShdw>
          </a:effectLst>
        </p:spPr>
        <p:txBody>
          <a:bodyPr wrap="square">
            <a:spAutoFit/>
          </a:bodyPr>
          <a:lstStyle/>
          <a:p>
            <a:pPr algn="r"/>
            <a:r>
              <a:rPr lang="en-US" sz="17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9649 S Carousel Circle</a:t>
            </a:r>
            <a:endParaRPr lang="en-US" sz="17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endParaRPr>
          </a:p>
          <a:p>
            <a:pPr algn="r"/>
            <a:r>
              <a:rPr lang="en-US" sz="1200" dirty="0" err="1">
                <a:solidFill>
                  <a:schemeClr val="bg2">
                    <a:lumMod val="50000"/>
                  </a:schemeClr>
                </a:solidFill>
                <a:effectLst>
                  <a:innerShdw blurRad="63500" dist="50800" dir="13500000">
                    <a:prstClr val="black">
                      <a:alpha val="50000"/>
                    </a:prstClr>
                  </a:innerShdw>
                </a:effectLst>
                <a:latin typeface="Lucida Sans" panose="020B0602030504020204" pitchFamily="34" charset="0"/>
              </a:rPr>
              <a:t>Wescott</a:t>
            </a: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 </a:t>
            </a:r>
            <a:r>
              <a:rPr lang="en-US" sz="12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Plantation ~ Summerville</a:t>
            </a:r>
            <a:endPar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endParaRPr>
          </a:p>
          <a:p>
            <a:pPr algn="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MLS# </a:t>
            </a:r>
            <a:r>
              <a:rPr lang="en-US" sz="12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15023569 ~ $257,500</a:t>
            </a:r>
          </a:p>
        </p:txBody>
      </p:sp>
      <p:grpSp>
        <p:nvGrpSpPr>
          <p:cNvPr id="8" name="Group 7"/>
          <p:cNvGrpSpPr/>
          <p:nvPr/>
        </p:nvGrpSpPr>
        <p:grpSpPr>
          <a:xfrm>
            <a:off x="-2380" y="8992671"/>
            <a:ext cx="7772397" cy="978932"/>
            <a:chOff x="-4762" y="9067800"/>
            <a:chExt cx="7772397" cy="978932"/>
          </a:xfrm>
        </p:grpSpPr>
        <p:sp>
          <p:nvSpPr>
            <p:cNvPr id="6" name="Rectangle 5"/>
            <p:cNvSpPr/>
            <p:nvPr/>
          </p:nvSpPr>
          <p:spPr>
            <a:xfrm>
              <a:off x="-4762" y="9067800"/>
              <a:ext cx="7772397" cy="646331"/>
            </a:xfrm>
            <a:prstGeom prst="rect">
              <a:avLst/>
            </a:prstGeom>
          </p:spPr>
          <p:txBody>
            <a:bodyPr wrap="square">
              <a:spAutoFit/>
            </a:bodyPr>
            <a:lstStyle/>
            <a:p>
              <a:pPr algn="ctr"/>
              <a:r>
                <a:rPr lang="it-IT" sz="1400" dirty="0">
                  <a:latin typeface="Lucida Sans" panose="020B0602030504020204" pitchFamily="34" charset="0"/>
                </a:rPr>
                <a:t>Laurie A </a:t>
              </a:r>
              <a:r>
                <a:rPr lang="it-IT" sz="1400" dirty="0" smtClean="0">
                  <a:latin typeface="Lucida Sans" panose="020B0602030504020204" pitchFamily="34" charset="0"/>
                </a:rPr>
                <a:t>Loparo, ABR</a:t>
              </a:r>
              <a:r>
                <a:rPr lang="en-US" sz="1400" dirty="0" smtClean="0">
                  <a:latin typeface="Lucida Sans" panose="020B0602030504020204" pitchFamily="34" charset="0"/>
                </a:rPr>
                <a:t/>
              </a:r>
              <a:br>
                <a:rPr lang="en-US" sz="1400" dirty="0" smtClean="0">
                  <a:latin typeface="Lucida Sans" panose="020B0602030504020204" pitchFamily="34" charset="0"/>
                </a:rPr>
              </a:br>
              <a:r>
                <a:rPr lang="en-US" sz="1100" dirty="0">
                  <a:latin typeface="Lucida Sans" panose="020B0602030504020204" pitchFamily="34" charset="0"/>
                </a:rPr>
                <a:t>laurieloparo@gmail.com</a:t>
              </a:r>
            </a:p>
            <a:p>
              <a:pPr algn="ctr"/>
              <a:r>
                <a:rPr lang="en-US" sz="1100" dirty="0" smtClean="0">
                  <a:latin typeface="Lucida Sans" panose="020B0602030504020204" pitchFamily="34" charset="0"/>
                </a:rPr>
                <a:t>lauriesellscharleston.com</a:t>
              </a:r>
              <a:endParaRPr lang="en-US" sz="1050" dirty="0">
                <a:latin typeface="Lucida Sans" panose="020B0602030504020204" pitchFamily="34" charset="0"/>
              </a:endParaRPr>
            </a:p>
          </p:txBody>
        </p:sp>
        <p:sp>
          <p:nvSpPr>
            <p:cNvPr id="7" name="Rectangle 6"/>
            <p:cNvSpPr/>
            <p:nvPr/>
          </p:nvSpPr>
          <p:spPr>
            <a:xfrm>
              <a:off x="-4762" y="9677400"/>
              <a:ext cx="7772396" cy="369332"/>
            </a:xfrm>
            <a:prstGeom prst="rect">
              <a:avLst/>
            </a:prstGeom>
          </p:spPr>
          <p:txBody>
            <a:bodyPr wrap="square" anchor="b">
              <a:spAutoFit/>
            </a:bodyPr>
            <a:lstStyle/>
            <a:p>
              <a:pPr algn="ctr"/>
              <a:r>
                <a:rPr lang="en-US" sz="900" dirty="0">
                  <a:latin typeface="Lucida Sans" panose="020B0602030504020204" pitchFamily="34" charset="0"/>
                </a:rPr>
                <a:t>Golden Bear </a:t>
              </a:r>
              <a:r>
                <a:rPr lang="en-US" sz="900" dirty="0" smtClean="0">
                  <a:latin typeface="Lucida Sans" panose="020B0602030504020204" pitchFamily="34" charset="0"/>
                </a:rPr>
                <a:t>Realty | 654 </a:t>
              </a:r>
              <a:r>
                <a:rPr lang="en-US" sz="900" dirty="0">
                  <a:latin typeface="Lucida Sans" panose="020B0602030504020204" pitchFamily="34" charset="0"/>
                </a:rPr>
                <a:t>Coleman Blvd, Suite </a:t>
              </a:r>
              <a:r>
                <a:rPr lang="en-US" sz="900" dirty="0" smtClean="0">
                  <a:latin typeface="Lucida Sans" panose="020B0602030504020204" pitchFamily="34" charset="0"/>
                </a:rPr>
                <a:t>100 | Mt </a:t>
              </a:r>
              <a:r>
                <a:rPr lang="en-US" sz="900" dirty="0">
                  <a:latin typeface="Lucida Sans" panose="020B0602030504020204" pitchFamily="34" charset="0"/>
                </a:rPr>
                <a:t>Pleasant , </a:t>
              </a:r>
              <a:r>
                <a:rPr lang="en-US" sz="900" dirty="0" smtClean="0">
                  <a:latin typeface="Lucida Sans" panose="020B0602030504020204" pitchFamily="34" charset="0"/>
                </a:rPr>
                <a:t>SC 29464</a:t>
              </a:r>
              <a:endParaRPr lang="en-US" sz="900" dirty="0">
                <a:latin typeface="Lucida Sans" panose="020B0602030504020204" pitchFamily="34" charset="0"/>
              </a:endParaRPr>
            </a:p>
            <a:p>
              <a:pPr algn="ctr"/>
              <a:r>
                <a:rPr lang="en-US" sz="900" dirty="0">
                  <a:latin typeface="Lucida Sans" panose="020B0602030504020204" pitchFamily="34" charset="0"/>
                </a:rPr>
                <a:t>Cell (843) </a:t>
              </a:r>
              <a:r>
                <a:rPr lang="en-US" sz="900" dirty="0" smtClean="0">
                  <a:latin typeface="Lucida Sans" panose="020B0602030504020204" pitchFamily="34" charset="0"/>
                </a:rPr>
                <a:t>442-1290 | Office </a:t>
              </a:r>
              <a:r>
                <a:rPr lang="en-US" sz="900" dirty="0">
                  <a:latin typeface="Lucida Sans" panose="020B0602030504020204" pitchFamily="34" charset="0"/>
                </a:rPr>
                <a:t>(855) </a:t>
              </a:r>
              <a:r>
                <a:rPr lang="en-US" sz="900" dirty="0" smtClean="0">
                  <a:latin typeface="Lucida Sans" panose="020B0602030504020204" pitchFamily="34" charset="0"/>
                </a:rPr>
                <a:t>352-9088 | Fax </a:t>
              </a:r>
              <a:r>
                <a:rPr lang="en-US" sz="900" dirty="0">
                  <a:latin typeface="Lucida Sans" panose="020B0602030504020204" pitchFamily="34" charset="0"/>
                </a:rPr>
                <a:t>(561) 721-3311</a:t>
              </a:r>
            </a:p>
          </p:txBody>
        </p:sp>
      </p:grpSp>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7692" y="9258500"/>
            <a:ext cx="1145648" cy="4677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785" y="30480"/>
            <a:ext cx="1696815" cy="692795"/>
          </a:xfrm>
          <a:prstGeom prst="rect">
            <a:avLst/>
          </a:prstGeom>
          <a:effectLst/>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27143" y="9055800"/>
            <a:ext cx="981075" cy="873156"/>
          </a:xfrm>
          <a:prstGeom prst="rect">
            <a:avLst/>
          </a:prstGeom>
        </p:spPr>
      </p:pic>
      <p:pic>
        <p:nvPicPr>
          <p:cNvPr id="24"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5310" y="34143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338523" y="34143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310" y="22860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338523" y="22860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5310" y="79275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5310" y="45426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5310" y="56709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5310" y="67992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a:xfrm>
            <a:off x="8153400" y="754299"/>
            <a:ext cx="1148071" cy="400110"/>
          </a:xfrm>
          <a:prstGeom prst="rect">
            <a:avLst/>
          </a:prstGeom>
        </p:spPr>
        <p:txBody>
          <a:bodyPr wrap="none">
            <a:spAutoFit/>
          </a:bodyPr>
          <a:lstStyle/>
          <a:p>
            <a:r>
              <a:rPr lang="en-US" b="1" dirty="0" smtClean="0">
                <a:solidFill>
                  <a:srgbClr val="FFFF00"/>
                </a:solidFill>
                <a:effectLst>
                  <a:innerShdw blurRad="63500" dist="50800" dir="18900000">
                    <a:prstClr val="black">
                      <a:alpha val="50000"/>
                    </a:prstClr>
                  </a:innerShdw>
                </a:effectLst>
                <a:latin typeface="Freestyle Script" panose="030804020302050B0404" pitchFamily="66" charset="0"/>
              </a:rPr>
              <a:t>Just Reduced!</a:t>
            </a:r>
            <a:endParaRPr lang="en-US" dirty="0">
              <a:solidFill>
                <a:srgbClr val="FFFF00"/>
              </a:solidFill>
            </a:endParaRPr>
          </a:p>
        </p:txBody>
      </p:sp>
      <p:pic>
        <p:nvPicPr>
          <p:cNvPr id="23"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338522" y="79275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4"/>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338522" y="45426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4"/>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6338522" y="56709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4"/>
          <p:cNvPicPr>
            <a:picLocks noChangeAspect="1"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6338522" y="67992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314114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TotalTime>
  <Words>277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eurofurence</vt:lpstr>
      <vt:lpstr>Freestyle Script</vt:lpstr>
      <vt:lpstr>Lucida Sans</vt:lpstr>
      <vt:lpstr>Office Theme</vt:lpstr>
      <vt:lpstr>Seller needs to sell ASAP!! All reasonable offers considered!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32</cp:revision>
  <dcterms:created xsi:type="dcterms:W3CDTF">2006-08-16T00:00:00Z</dcterms:created>
  <dcterms:modified xsi:type="dcterms:W3CDTF">2015-11-18T20:33:44Z</dcterms:modified>
</cp:coreProperties>
</file>