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3546" y="11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10/18/2025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harlestonvirtualhomes.com/25003227/3D_Video.mp4" TargetMode="External"/><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hyperlink" Target="mailto:suzi.baldrick@carolinaone.com"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7315200" cy="4110384"/>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0"/>
            <a:ext cx="7314438" cy="852821"/>
          </a:xfrm>
        </p:spPr>
        <p:txBody>
          <a:bodyPr anchor="t">
            <a:noAutofit/>
            <a:scene3d>
              <a:camera prst="orthographicFront"/>
              <a:lightRig rig="soft" dir="t">
                <a:rot lat="0" lon="0" rev="17220000"/>
              </a:lightRig>
            </a:scene3d>
            <a:sp3d prstMaterial="softEdge"/>
          </a:bodyPr>
          <a:lstStyle/>
          <a:p>
            <a:pPr algn="r"/>
            <a:r>
              <a:rPr lang="en-US" sz="2400" cap="none" dirty="0">
                <a:ln w="3175" cmpd="sng">
                  <a:noFill/>
                  <a:prstDash val="solid"/>
                </a:ln>
                <a:solidFill>
                  <a:schemeClr val="bg1"/>
                </a:solidFill>
                <a:effectLst/>
                <a:latin typeface="Century Gothic" panose="020B0502020202020204" pitchFamily="34" charset="0"/>
              </a:rPr>
              <a:t>964 Awendaw Lakes Boulevard</a:t>
            </a:r>
            <a:br>
              <a:rPr lang="en-US" sz="20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00" cap="none" dirty="0">
                <a:ln w="10541" cmpd="sng">
                  <a:noFill/>
                  <a:prstDash val="solid"/>
                </a:ln>
                <a:solidFill>
                  <a:schemeClr val="bg1"/>
                </a:solidFill>
                <a:effectLst/>
                <a:latin typeface="Century Gothic" panose="020B0502020202020204" pitchFamily="34" charset="0"/>
              </a:rPr>
              <a:t>Awendaw, SC 29429 | MLS# 25028121 | $299,000</a:t>
            </a:r>
            <a:endParaRPr lang="en-US" sz="1400" i="1" cap="none" dirty="0">
              <a:ln w="10541" cmpd="sng">
                <a:noFill/>
                <a:prstDash val="solid"/>
              </a:ln>
              <a:solidFill>
                <a:schemeClr val="bg1"/>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6629400" y="514898"/>
            <a:ext cx="5799751" cy="400110"/>
          </a:xfrm>
          <a:prstGeom prst="rect">
            <a:avLst/>
          </a:prstGeom>
          <a:noFill/>
        </p:spPr>
        <p:txBody>
          <a:bodyPr wrap="square">
            <a:spAutoFit/>
          </a:bodyPr>
          <a:lstStyle/>
          <a:p>
            <a:pPr algn="ct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OPEN HOUSE SATURDAY 1-3</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244428"/>
            <a:ext cx="1463040" cy="822076"/>
          </a:xfrm>
          <a:prstGeom prst="rect">
            <a:avLst/>
          </a:prstGeom>
          <a:ln>
            <a:no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922" y="4277766"/>
            <a:ext cx="1461516" cy="821220"/>
          </a:xfrm>
          <a:prstGeom prst="rect">
            <a:avLst/>
          </a:prstGeom>
          <a:ln>
            <a:noFill/>
          </a:ln>
        </p:spPr>
      </p:pic>
      <p:pic>
        <p:nvPicPr>
          <p:cNvPr id="13" name="Picture 12">
            <a:hlinkClick r:id="rId8"/>
            <a:extLst>
              <a:ext uri="{FF2B5EF4-FFF2-40B4-BE49-F238E27FC236}">
                <a16:creationId xmlns:a16="http://schemas.microsoft.com/office/drawing/2014/main" id="{D218F208-15F3-EAEB-75A7-47EE02CFCCE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752600" y="5253950"/>
            <a:ext cx="799831" cy="799831"/>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922" y="5266368"/>
            <a:ext cx="1461516" cy="821220"/>
          </a:xfrm>
          <a:prstGeom prst="rect">
            <a:avLst/>
          </a:prstGeom>
          <a:ln>
            <a:no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52160" y="6254970"/>
            <a:ext cx="1463040" cy="822076"/>
          </a:xfrm>
          <a:prstGeom prst="rect">
            <a:avLst/>
          </a:prstGeom>
          <a:ln>
            <a:noFill/>
          </a:ln>
        </p:spPr>
      </p:pic>
      <p:sp>
        <p:nvSpPr>
          <p:cNvPr id="12" name="TextBox 11">
            <a:extLst>
              <a:ext uri="{FF2B5EF4-FFF2-40B4-BE49-F238E27FC236}">
                <a16:creationId xmlns:a16="http://schemas.microsoft.com/office/drawing/2014/main" id="{B8A1C778-C015-5DD2-529D-8387467F23C1}"/>
              </a:ext>
            </a:extLst>
          </p:cNvPr>
          <p:cNvSpPr txBox="1"/>
          <p:nvPr/>
        </p:nvSpPr>
        <p:spPr>
          <a:xfrm>
            <a:off x="0" y="4287710"/>
            <a:ext cx="5814816" cy="3768852"/>
          </a:xfrm>
          <a:prstGeom prst="rect">
            <a:avLst/>
          </a:prstGeom>
          <a:noFill/>
        </p:spPr>
        <p:txBody>
          <a:bodyPr wrap="square" anchor="ctr">
            <a:spAutoFit/>
          </a:bodyPr>
          <a:lstStyle/>
          <a:p>
            <a:pPr algn="ctr">
              <a:lnSpc>
                <a:spcPct val="150000"/>
              </a:lnSpc>
              <a:spcBef>
                <a:spcPts val="600"/>
              </a:spcBef>
            </a:pPr>
            <a:r>
              <a:rPr lang="en-US" sz="1100" dirty="0">
                <a:solidFill>
                  <a:srgbClr val="10253F"/>
                </a:solidFill>
                <a:latin typeface="Century Gothic" panose="020B0502020202020204" pitchFamily="34" charset="0"/>
              </a:rPr>
              <a:t>If you've been looking for your own slice of serenity, this 1.39-acre wooded lot in Awendaw is it! Tucked back among tall pines and wild hardwoods, it's the kind of place where you can clear just what you need and leave the rest to nature. Only a short ride to Charleston and the coast, but far enough out where you can actually hear the wind instead of traffic. Spend your days casting a line from Buck Hall or Garris Landing, or hop the ferry to Bulls Island for some amazing fishing and wildlife. When hunting season rolls around, you're just minutes from the Francis Marion National Forest—thousands of acres of public land right at your fingertips. Got kids in sports? SC Youth Soccer Fields are nearby. Need some target practice? Twin Ponds Rifle Range is just down the road. Want live music and a cold drink? Wednesday evening Barn Jams at Awendaw Green has you covered.</a:t>
            </a:r>
          </a:p>
          <a:p>
            <a:pPr algn="ctr">
              <a:lnSpc>
                <a:spcPct val="150000"/>
              </a:lnSpc>
              <a:spcBef>
                <a:spcPts val="600"/>
              </a:spcBef>
            </a:pPr>
            <a:endParaRPr lang="en-US" sz="1100" dirty="0">
              <a:solidFill>
                <a:srgbClr val="10253F"/>
              </a:solidFill>
              <a:latin typeface="Century Gothic" panose="020B0502020202020204" pitchFamily="34" charset="0"/>
            </a:endParaRPr>
          </a:p>
          <a:p>
            <a:pPr algn="ctr">
              <a:lnSpc>
                <a:spcPct val="150000"/>
              </a:lnSpc>
              <a:spcBef>
                <a:spcPts val="600"/>
              </a:spcBef>
            </a:pPr>
            <a:r>
              <a:rPr lang="en-US" sz="1100" b="1" i="1" dirty="0">
                <a:solidFill>
                  <a:srgbClr val="10253F"/>
                </a:solidFill>
                <a:latin typeface="Century Gothic" panose="020B0502020202020204" pitchFamily="34" charset="0"/>
              </a:rPr>
              <a:t>Take a ride out and walk the property...</a:t>
            </a:r>
            <a:br>
              <a:rPr lang="en-US" sz="1100" b="1" i="1" dirty="0">
                <a:solidFill>
                  <a:srgbClr val="10253F"/>
                </a:solidFill>
                <a:latin typeface="Century Gothic" panose="020B0502020202020204" pitchFamily="34" charset="0"/>
              </a:rPr>
            </a:br>
            <a:r>
              <a:rPr lang="en-US" sz="1100" b="1" i="1" dirty="0">
                <a:solidFill>
                  <a:srgbClr val="10253F"/>
                </a:solidFill>
                <a:latin typeface="Century Gothic" panose="020B0502020202020204" pitchFamily="34" charset="0"/>
              </a:rPr>
              <a:t>one visit and you'll understand why this spot is special!</a:t>
            </a:r>
          </a:p>
        </p:txBody>
      </p:sp>
      <p:sp>
        <p:nvSpPr>
          <p:cNvPr id="15" name="TextBox 14">
            <a:extLst>
              <a:ext uri="{FF2B5EF4-FFF2-40B4-BE49-F238E27FC236}">
                <a16:creationId xmlns:a16="http://schemas.microsoft.com/office/drawing/2014/main" id="{E76AB81E-6BD1-932E-3456-4CA9FE2E2740}"/>
              </a:ext>
            </a:extLst>
          </p:cNvPr>
          <p:cNvSpPr txBox="1"/>
          <p:nvPr/>
        </p:nvSpPr>
        <p:spPr>
          <a:xfrm>
            <a:off x="-2543955" y="5976736"/>
            <a:ext cx="2382541" cy="233397"/>
          </a:xfrm>
          <a:prstGeom prst="rect">
            <a:avLst/>
          </a:prstGeom>
          <a:noFill/>
        </p:spPr>
        <p:txBody>
          <a:bodyPr wrap="square">
            <a:spAutoFit/>
          </a:bodyPr>
          <a:lstStyle/>
          <a:p>
            <a:pPr algn="ctr">
              <a:lnSpc>
                <a:spcPct val="150000"/>
              </a:lnSpc>
              <a:spcBef>
                <a:spcPts val="600"/>
              </a:spcBef>
            </a:pPr>
            <a:r>
              <a:rPr lang="en-US" sz="700" i="1" dirty="0">
                <a:latin typeface="Century Gothic" panose="020B0502020202020204" pitchFamily="34" charset="0"/>
              </a:rPr>
              <a:t>Scan for a virtual walkthrough!</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1653</TotalTime>
  <Words>249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Century Gothic</vt:lpstr>
      <vt:lpstr>Book Antiqua</vt:lpstr>
      <vt:lpstr>Wingdings</vt:lpstr>
      <vt:lpstr>Wingdings 2</vt:lpstr>
      <vt:lpstr>Lucida Sans</vt:lpstr>
      <vt:lpstr>Ink Free</vt:lpstr>
      <vt:lpstr>Wingdings 3</vt:lpstr>
      <vt:lpstr>Apex</vt:lpstr>
      <vt:lpstr>964 Awendaw Lakes Boulevard Awendaw, SC 29429 | MLS# 25028121 | $299,000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143</cp:revision>
  <dcterms:created xsi:type="dcterms:W3CDTF">2006-08-16T00:00:00Z</dcterms:created>
  <dcterms:modified xsi:type="dcterms:W3CDTF">2025-10-18T16:37:04Z</dcterms:modified>
</cp:coreProperties>
</file>