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87249"/>
            <a:ext cx="964870" cy="135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64871" y="5716382"/>
            <a:ext cx="2616529" cy="892552"/>
          </a:xfrm>
          <a:prstGeom prst="rect">
            <a:avLst/>
          </a:prstGeom>
        </p:spPr>
        <p:txBody>
          <a:bodyPr wrap="square">
            <a:spAutoFit/>
          </a:bodyPr>
          <a:lstStyle/>
          <a:p>
            <a:r>
              <a:rPr lang="en-US" sz="2000" dirty="0">
                <a:latin typeface="Adobe Garamond Pro Bold" pitchFamily="18" charset="0"/>
              </a:rPr>
              <a:t>Sherri Seymour</a:t>
            </a:r>
          </a:p>
          <a:p>
            <a:r>
              <a:rPr lang="en-US" sz="1600" dirty="0">
                <a:latin typeface="Adobe Garamond Pro" pitchFamily="18" charset="0"/>
              </a:rPr>
              <a:t>843-303-3495</a:t>
            </a:r>
          </a:p>
          <a:p>
            <a:r>
              <a:rPr lang="en-US" sz="1600" dirty="0">
                <a:latin typeface="Adobe Garamond Pro" pitchFamily="18" charset="0"/>
              </a:rPr>
              <a:t>Seymour.Sherri@gmail.com</a:t>
            </a:r>
          </a:p>
        </p:txBody>
      </p:sp>
      <p:grpSp>
        <p:nvGrpSpPr>
          <p:cNvPr id="12" name="Group 11"/>
          <p:cNvGrpSpPr/>
          <p:nvPr/>
        </p:nvGrpSpPr>
        <p:grpSpPr>
          <a:xfrm>
            <a:off x="7282294" y="5593232"/>
            <a:ext cx="1861705" cy="1138852"/>
            <a:chOff x="7282294" y="5734050"/>
            <a:chExt cx="1861705" cy="1138852"/>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221" y="5734050"/>
              <a:ext cx="1847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282294" y="6226571"/>
              <a:ext cx="1861705" cy="646331"/>
            </a:xfrm>
            <a:prstGeom prst="rect">
              <a:avLst/>
            </a:prstGeom>
          </p:spPr>
          <p:txBody>
            <a:bodyPr wrap="square">
              <a:spAutoFit/>
            </a:bodyPr>
            <a:lstStyle/>
            <a:p>
              <a:pPr algn="ctr"/>
              <a:r>
                <a:rPr lang="en-US" sz="1200" dirty="0">
                  <a:latin typeface="Adobe Garamond Pro" pitchFamily="18" charset="0"/>
                </a:rPr>
                <a:t>CCBG Real Estate Group</a:t>
              </a:r>
              <a:br>
                <a:rPr lang="en-US" sz="1200" dirty="0">
                  <a:latin typeface="Adobe Garamond Pro" pitchFamily="18" charset="0"/>
                </a:rPr>
              </a:br>
              <a:r>
                <a:rPr lang="en-US" sz="1200" dirty="0">
                  <a:latin typeface="Adobe Garamond Pro" pitchFamily="18" charset="0"/>
                </a:rPr>
                <a:t>PO Box 1440</a:t>
              </a:r>
            </a:p>
            <a:p>
              <a:pPr algn="ctr"/>
              <a:r>
                <a:rPr lang="en-US" sz="1200" dirty="0">
                  <a:latin typeface="Adobe Garamond Pro" pitchFamily="18" charset="0"/>
                </a:rPr>
                <a:t>Mount Pleasant, SC 29465</a:t>
              </a:r>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732" y="385799"/>
            <a:ext cx="6699200" cy="5024400"/>
          </a:xfrm>
          <a:prstGeom prst="rect">
            <a:avLst/>
          </a:prstGeom>
          <a:ln>
            <a:solidFill>
              <a:schemeClr val="bg1"/>
            </a:solidFill>
          </a:ln>
        </p:spPr>
      </p:pic>
      <p:sp>
        <p:nvSpPr>
          <p:cNvPr id="3" name="Subtitle 2"/>
          <p:cNvSpPr>
            <a:spLocks noGrp="1"/>
          </p:cNvSpPr>
          <p:nvPr>
            <p:ph type="subTitle" idx="1"/>
          </p:nvPr>
        </p:nvSpPr>
        <p:spPr>
          <a:xfrm>
            <a:off x="2429104" y="3810000"/>
            <a:ext cx="6714896" cy="1600200"/>
          </a:xfrm>
        </p:spPr>
        <p:txBody>
          <a:bodyPr>
            <a:noAutofit/>
          </a:bodyPr>
          <a:lstStyle/>
          <a:p>
            <a:r>
              <a:rPr lang="en-US" sz="1600" dirty="0">
                <a:solidFill>
                  <a:schemeClr val="bg1"/>
                </a:solidFill>
                <a:effectLst>
                  <a:outerShdw blurRad="38100" dist="38100" dir="2700000" algn="tl">
                    <a:srgbClr val="000000">
                      <a:alpha val="43137"/>
                    </a:srgbClr>
                  </a:outerShdw>
                </a:effectLst>
                <a:latin typeface="Adobe Garamond Pro" pitchFamily="18" charset="0"/>
              </a:rPr>
              <a:t>Dreaming of running a business? Here it is, a strikingly renovated 1940s mercantile home ready for your business! You can also live and run your business out of this spectacular property. It is on an acre lot that is almost like a park within the city. The road has become a major thoroughfare with lots of traffic for your business and it is very conveniently located. Come see this incredible property and start running your strategically placed business today! </a:t>
            </a:r>
            <a:endParaRPr lang="en-US" sz="1600" i="1" dirty="0">
              <a:solidFill>
                <a:schemeClr val="bg1"/>
              </a:solidFill>
              <a:effectLst>
                <a:outerShdw blurRad="38100" dist="38100" dir="2700000" algn="tl">
                  <a:srgbClr val="000000">
                    <a:alpha val="43137"/>
                  </a:srgbClr>
                </a:outerShdw>
              </a:effectLst>
              <a:latin typeface="Adobe Garamond Pro"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6" y="2259232"/>
            <a:ext cx="2363225" cy="3150967"/>
          </a:xfrm>
          <a:prstGeom prst="rect">
            <a:avLst/>
          </a:prstGeom>
          <a:ln>
            <a:solidFill>
              <a:schemeClr val="bg1"/>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6" y="385799"/>
            <a:ext cx="2363226" cy="1812478"/>
          </a:xfrm>
          <a:prstGeom prst="rect">
            <a:avLst/>
          </a:prstGeom>
          <a:ln>
            <a:solidFill>
              <a:schemeClr val="bg1"/>
            </a:solidFill>
          </a:ln>
        </p:spPr>
      </p:pic>
      <p:sp>
        <p:nvSpPr>
          <p:cNvPr id="11" name="Rectangle 10"/>
          <p:cNvSpPr/>
          <p:nvPr/>
        </p:nvSpPr>
        <p:spPr>
          <a:xfrm>
            <a:off x="0" y="5503783"/>
            <a:ext cx="9143999" cy="1354217"/>
          </a:xfrm>
          <a:prstGeom prst="rect">
            <a:avLst/>
          </a:prstGeom>
        </p:spPr>
        <p:txBody>
          <a:bodyPr wrap="square">
            <a:spAutoFit/>
          </a:bodyPr>
          <a:lstStyle/>
          <a:p>
            <a:pPr algn="ctr"/>
            <a:r>
              <a:rPr lang="en-US" dirty="0">
                <a:latin typeface="Adobe Garamond Pro Bold" pitchFamily="18" charset="0"/>
              </a:rPr>
              <a:t>9662 Jamison Road</a:t>
            </a:r>
          </a:p>
          <a:p>
            <a:pPr algn="ctr"/>
            <a:r>
              <a:rPr lang="da-DK" sz="1600" dirty="0">
                <a:latin typeface="Adobe Garamond Pro" panose="02020502060506020403" pitchFamily="18" charset="0"/>
              </a:rPr>
              <a:t>Ladson, SC 29456</a:t>
            </a:r>
          </a:p>
          <a:p>
            <a:pPr algn="ctr"/>
            <a:r>
              <a:rPr lang="da-DK" sz="1600" dirty="0">
                <a:latin typeface="Adobe Garamond Pro" panose="02020502060506020403" pitchFamily="18" charset="0"/>
              </a:rPr>
              <a:t>MLS# 17004413</a:t>
            </a:r>
          </a:p>
          <a:p>
            <a:pPr algn="ctr"/>
            <a:r>
              <a:rPr lang="da-DK" sz="1600" dirty="0">
                <a:latin typeface="Adobe Garamond Pro" panose="02020502060506020403" pitchFamily="18" charset="0"/>
              </a:rPr>
              <a:t>CMLS#30040598</a:t>
            </a:r>
          </a:p>
          <a:p>
            <a:pPr algn="ctr"/>
            <a:r>
              <a:rPr lang="da-DK" sz="1600" dirty="0">
                <a:latin typeface="Adobe Garamond Pro" panose="02020502060506020403" pitchFamily="18" charset="0"/>
              </a:rPr>
              <a:t>$377,000</a:t>
            </a:r>
            <a:endParaRPr lang="en-US" dirty="0">
              <a:latin typeface="Adobe Garamond Pro" panose="02020502060506020403" pitchFamily="18" charset="0"/>
            </a:endParaRPr>
          </a:p>
        </p:txBody>
      </p:sp>
      <p:sp>
        <p:nvSpPr>
          <p:cNvPr id="2" name="Title 1"/>
          <p:cNvSpPr>
            <a:spLocks noGrp="1"/>
          </p:cNvSpPr>
          <p:nvPr>
            <p:ph type="ctrTitle"/>
          </p:nvPr>
        </p:nvSpPr>
        <p:spPr>
          <a:xfrm>
            <a:off x="-1601" y="-51471"/>
            <a:ext cx="9152527" cy="680999"/>
          </a:xfrm>
          <a:noFill/>
        </p:spPr>
        <p:txBody>
          <a:bodyPr anchor="t">
            <a:normAutofit/>
          </a:bodyPr>
          <a:lstStyle/>
          <a:p>
            <a:r>
              <a:rPr lang="en-US" sz="2400" b="1" i="1" dirty="0">
                <a:solidFill>
                  <a:schemeClr val="tx2">
                    <a:lumMod val="75000"/>
                  </a:schemeClr>
                </a:solidFill>
                <a:effectLst>
                  <a:outerShdw blurRad="38100" dist="38100" dir="2700000" algn="tl">
                    <a:srgbClr val="000000">
                      <a:alpha val="43137"/>
                    </a:srgbClr>
                  </a:outerShdw>
                </a:effectLst>
                <a:latin typeface="Adobe Garamond Pro Bold" pitchFamily="18" charset="0"/>
              </a:rPr>
              <a:t>Gorgeous Business Property ~ Open House: April 28th 11:00-1:00</a:t>
            </a:r>
          </a:p>
        </p:txBody>
      </p:sp>
    </p:spTree>
    <p:extLst>
      <p:ext uri="{BB962C8B-B14F-4D97-AF65-F5344CB8AC3E}">
        <p14:creationId xmlns:p14="http://schemas.microsoft.com/office/powerpoint/2010/main" val="3161769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117</Words>
  <Application>Microsoft Office PowerPoint</Application>
  <PresentationFormat>On-screen Show (4:3)</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Garamond Pro</vt:lpstr>
      <vt:lpstr>Adobe Garamond Pro Bold</vt:lpstr>
      <vt:lpstr>Arial</vt:lpstr>
      <vt:lpstr>Calibri</vt:lpstr>
      <vt:lpstr>Office Theme</vt:lpstr>
      <vt:lpstr>Gorgeous Business Property ~ Open House: April 28th 11:00-1:00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Bedrooms in Dorchester District 2 For $125,000!</dc:title>
  <dc:creator>CVH360</dc:creator>
  <cp:lastModifiedBy>A. Thomas Price</cp:lastModifiedBy>
  <cp:revision>7</cp:revision>
  <dcterms:created xsi:type="dcterms:W3CDTF">2006-08-16T00:00:00Z</dcterms:created>
  <dcterms:modified xsi:type="dcterms:W3CDTF">2017-04-24T19:37:21Z</dcterms:modified>
</cp:coreProperties>
</file>