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788" y="-107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397" y="533400"/>
            <a:ext cx="4705860" cy="3529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328" y="4114800"/>
            <a:ext cx="7619999" cy="10417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966 Hardwood Lane</a:t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1800" dirty="0">
                <a:latin typeface="Georgia" panose="02040502050405020303" pitchFamily="18" charset="0"/>
              </a:rPr>
              <a:t>Summerville, SC 29486 ~ MLS# 17003380 ~ $650,000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42960"/>
            <a:ext cx="7780655" cy="1387637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Open floor plan with a grand staircase. Crown molding, smooth ceilings, recessed lighting and surround sound throughout. Dual master suites. Jetted tubs. Mother-in law suite on the main level. Huge kitchen with plenty of custom cabinetry &amp; granite counters. Wood burning fireplace in the great room. Heating and cooling system is a geothermal heat pump which operates off underground water. Perfect space for a home office. Commercial quality construction with a BASEMENT!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728" y="1819421"/>
            <a:ext cx="1276471" cy="957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397" y="7819457"/>
            <a:ext cx="1037777" cy="7783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728" y="3105442"/>
            <a:ext cx="1276471" cy="957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728" y="533400"/>
            <a:ext cx="1276471" cy="957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76200" y="8932026"/>
            <a:ext cx="3886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Georgia" panose="02040502050405020303" pitchFamily="18" charset="0"/>
              </a:rPr>
              <a:t>Steven Olson</a:t>
            </a:r>
          </a:p>
          <a:p>
            <a:r>
              <a:rPr lang="en-US" sz="1200" dirty="0">
                <a:latin typeface="Georgia" panose="02040502050405020303" pitchFamily="18" charset="0"/>
              </a:rPr>
              <a:t>(843) 412-9848</a:t>
            </a:r>
          </a:p>
          <a:p>
            <a:r>
              <a:rPr lang="en-US" sz="1200" dirty="0">
                <a:latin typeface="Georgia" panose="02040502050405020303" pitchFamily="18" charset="0"/>
              </a:rPr>
              <a:t>solson1071@aol.com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4084" y="8959390"/>
            <a:ext cx="1452486" cy="64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9812179"/>
            <a:ext cx="778065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</a:rPr>
              <a:t>AgentOwned Charleston Group | 902 Savannah Hwy | Charleston, SC 29407 | www.agentowned.com | (843) 769-5100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105442"/>
            <a:ext cx="1276471" cy="957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19422"/>
            <a:ext cx="1276469" cy="957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33400"/>
            <a:ext cx="1276471" cy="957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42227" y="65782"/>
            <a:ext cx="7696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3175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 panose="02040502050405020303" pitchFamily="18" charset="0"/>
              </a:rPr>
              <a:t>Gorgeous Custom Home … Country Living At Its Finest</a:t>
            </a:r>
            <a:endParaRPr lang="en-US" b="1" cap="none" spc="0" dirty="0">
              <a:ln w="3175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09999" y="8932026"/>
            <a:ext cx="3886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Georgia" panose="02040502050405020303" pitchFamily="18" charset="0"/>
              </a:rPr>
              <a:t>Fred McCutcheon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(843) 608-8490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fred.mccutcheon@agentownedrealty.com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0" y="6803457"/>
            <a:ext cx="7780655" cy="929569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Note: there is an adjacent 2.2 Acre Parcel that can be purchased, that consists of Workshop/Garage &amp; an income producing mobile home with tenant. Additional 1,522 SF metal warehouse. Constructed with iron framing, poured concrete floors and insulated metal roof.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439" y="7819457"/>
            <a:ext cx="1037777" cy="7783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480" y="7819457"/>
            <a:ext cx="1037777" cy="7783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11" name="Straight Connector 10"/>
          <p:cNvCxnSpPr/>
          <p:nvPr/>
        </p:nvCxnSpPr>
        <p:spPr>
          <a:xfrm>
            <a:off x="1649126" y="6717027"/>
            <a:ext cx="44824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175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966 Hardwood Lane Summerville, SC 29486 ~ MLS# 17003380 ~ $650,000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28</cp:revision>
  <dcterms:created xsi:type="dcterms:W3CDTF">2006-08-16T00:00:00Z</dcterms:created>
  <dcterms:modified xsi:type="dcterms:W3CDTF">2017-02-23T22:32:28Z</dcterms:modified>
</cp:coreProperties>
</file>