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0058400" cy="7772400"/>
  <p:notesSz cx="6858000" cy="9144000"/>
  <p:defaultTextStyle>
    <a:defPPr>
      <a:defRPr lang="en-US"/>
    </a:defPPr>
    <a:lvl1pPr marL="0" algn="l" defTabSz="1018705" rtl="0" eaLnBrk="1" latinLnBrk="0" hangingPunct="1">
      <a:defRPr sz="2000" kern="1200">
        <a:solidFill>
          <a:schemeClr val="tx1"/>
        </a:solidFill>
        <a:latin typeface="+mn-lt"/>
        <a:ea typeface="+mn-ea"/>
        <a:cs typeface="+mn-cs"/>
      </a:defRPr>
    </a:lvl1pPr>
    <a:lvl2pPr marL="509352" algn="l" defTabSz="1018705" rtl="0" eaLnBrk="1" latinLnBrk="0" hangingPunct="1">
      <a:defRPr sz="2000" kern="1200">
        <a:solidFill>
          <a:schemeClr val="tx1"/>
        </a:solidFill>
        <a:latin typeface="+mn-lt"/>
        <a:ea typeface="+mn-ea"/>
        <a:cs typeface="+mn-cs"/>
      </a:defRPr>
    </a:lvl2pPr>
    <a:lvl3pPr marL="1018705" algn="l" defTabSz="1018705" rtl="0" eaLnBrk="1" latinLnBrk="0" hangingPunct="1">
      <a:defRPr sz="2000" kern="1200">
        <a:solidFill>
          <a:schemeClr val="tx1"/>
        </a:solidFill>
        <a:latin typeface="+mn-lt"/>
        <a:ea typeface="+mn-ea"/>
        <a:cs typeface="+mn-cs"/>
      </a:defRPr>
    </a:lvl3pPr>
    <a:lvl4pPr marL="1528058" algn="l" defTabSz="1018705" rtl="0" eaLnBrk="1" latinLnBrk="0" hangingPunct="1">
      <a:defRPr sz="2000" kern="1200">
        <a:solidFill>
          <a:schemeClr val="tx1"/>
        </a:solidFill>
        <a:latin typeface="+mn-lt"/>
        <a:ea typeface="+mn-ea"/>
        <a:cs typeface="+mn-cs"/>
      </a:defRPr>
    </a:lvl4pPr>
    <a:lvl5pPr marL="2037411" algn="l" defTabSz="1018705" rtl="0" eaLnBrk="1" latinLnBrk="0" hangingPunct="1">
      <a:defRPr sz="2000" kern="1200">
        <a:solidFill>
          <a:schemeClr val="tx1"/>
        </a:solidFill>
        <a:latin typeface="+mn-lt"/>
        <a:ea typeface="+mn-ea"/>
        <a:cs typeface="+mn-cs"/>
      </a:defRPr>
    </a:lvl5pPr>
    <a:lvl6pPr marL="2546764" algn="l" defTabSz="1018705" rtl="0" eaLnBrk="1" latinLnBrk="0" hangingPunct="1">
      <a:defRPr sz="2000" kern="1200">
        <a:solidFill>
          <a:schemeClr val="tx1"/>
        </a:solidFill>
        <a:latin typeface="+mn-lt"/>
        <a:ea typeface="+mn-ea"/>
        <a:cs typeface="+mn-cs"/>
      </a:defRPr>
    </a:lvl6pPr>
    <a:lvl7pPr marL="3056116" algn="l" defTabSz="1018705" rtl="0" eaLnBrk="1" latinLnBrk="0" hangingPunct="1">
      <a:defRPr sz="2000" kern="1200">
        <a:solidFill>
          <a:schemeClr val="tx1"/>
        </a:solidFill>
        <a:latin typeface="+mn-lt"/>
        <a:ea typeface="+mn-ea"/>
        <a:cs typeface="+mn-cs"/>
      </a:defRPr>
    </a:lvl7pPr>
    <a:lvl8pPr marL="3565469" algn="l" defTabSz="1018705" rtl="0" eaLnBrk="1" latinLnBrk="0" hangingPunct="1">
      <a:defRPr sz="2000" kern="1200">
        <a:solidFill>
          <a:schemeClr val="tx1"/>
        </a:solidFill>
        <a:latin typeface="+mn-lt"/>
        <a:ea typeface="+mn-ea"/>
        <a:cs typeface="+mn-cs"/>
      </a:defRPr>
    </a:lvl8pPr>
    <a:lvl9pPr marL="4074821" algn="l" defTabSz="1018705"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46"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10/13/2014</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microsoft.com/office/2007/relationships/hdphoto" Target="../media/hdphoto5.wdp"/><Relationship Id="rId3" Type="http://schemas.openxmlformats.org/officeDocument/2006/relationships/image" Target="../media/image3.jpg"/><Relationship Id="rId7" Type="http://schemas.microsoft.com/office/2007/relationships/hdphoto" Target="../media/hdphoto2.wdp"/><Relationship Id="rId12" Type="http://schemas.openxmlformats.org/officeDocument/2006/relationships/image" Target="../media/image8.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microsoft.com/office/2007/relationships/hdphoto" Target="../media/hdphoto4.wdp"/><Relationship Id="rId5" Type="http://schemas.microsoft.com/office/2007/relationships/hdphoto" Target="../media/hdphoto1.wdp"/><Relationship Id="rId10" Type="http://schemas.openxmlformats.org/officeDocument/2006/relationships/image" Target="../media/image7.jpeg"/><Relationship Id="rId4" Type="http://schemas.openxmlformats.org/officeDocument/2006/relationships/image" Target="../media/image4.jpeg"/><Relationship Id="rId9" Type="http://schemas.microsoft.com/office/2007/relationships/hdphoto" Target="../media/hdphoto3.wdp"/><Relationship Id="rId1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0"/>
            <a:ext cx="10058401" cy="609600"/>
          </a:xfrm>
        </p:spPr>
        <p:txBody>
          <a:bodyPr anchor="t">
            <a:normAutofit/>
          </a:bodyPr>
          <a:lstStyle/>
          <a:p>
            <a:r>
              <a:rPr lang="en-US" sz="3000" b="0" dirty="0">
                <a:ln w="3175">
                  <a:solidFill>
                    <a:srgbClr val="C00000"/>
                  </a:solidFill>
                </a:ln>
                <a:solidFill>
                  <a:srgbClr val="FFC000"/>
                </a:solidFill>
                <a:effectLst>
                  <a:outerShdw blurRad="38100" dist="38100" dir="2700000" algn="tl">
                    <a:srgbClr val="000000">
                      <a:alpha val="43137"/>
                    </a:srgbClr>
                  </a:outerShdw>
                </a:effectLst>
              </a:rPr>
              <a:t>Amazing single story in Wescott Plantation!</a:t>
            </a:r>
            <a:endParaRPr lang="en-US" sz="3000" b="0" i="1" dirty="0">
              <a:ln w="3175">
                <a:solidFill>
                  <a:srgbClr val="C00000"/>
                </a:solidFill>
              </a:ln>
              <a:solidFill>
                <a:srgbClr val="FFC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510" y="4038601"/>
            <a:ext cx="10068911" cy="2057400"/>
          </a:xfrm>
        </p:spPr>
        <p:txBody>
          <a:bodyPr anchor="ctr">
            <a:noAutofit/>
          </a:bodyPr>
          <a:lstStyle/>
          <a:p>
            <a:r>
              <a:rPr lang="en-US" sz="1200" dirty="0">
                <a:effectLst>
                  <a:outerShdw blurRad="38100" dist="38100" dir="2700000" algn="tl">
                    <a:srgbClr val="000000">
                      <a:alpha val="43137"/>
                    </a:srgbClr>
                  </a:outerShdw>
                </a:effectLst>
              </a:rPr>
              <a:t>Amazing Ranch Style home located in the convenient Wescott Plantation Golf Course Community. Open floor plan offers a bright foyer with hardwood floors. Formal Dining room also offers hardwood floors, tray ceiling and beautiful crown molding. Enjoy cooking in your large kitchen with Corian counter tops, an island and black appliances. Kitchen and Eat in offer hardwood floors and an area to place bar stools. Living room is very large and open to kitchen. You won't be cold this winter while enjoying your fireplace. Split floor plan offers privacy for the Master bedroom from the second and third bedrooms. Home offers a study off of the living room, great for a at home office. The study is currently being used as a guest bedroom. Master bedroom is tucked away in the back of the home. It offers tray ceilings, ceiling fan, and walk in closet. Master Bathroom offers dual his and her sinks, stand up shower and garden tub. Second and Third bedrooms are located on the front and side of home. Both offer excellent space and wonderful outdoor lighting. Hall bathroom is located in the middle of the home and can be accessed from both hallways. Hall bathroom offer dual sinks. Large laundry room gives you plenty of extra space for storage. Get away from it all and escape to your room over the garage. The FROG offers plenty of space to use as an entertainment room or children's playroom! Relax on your wonderful quiet screen porch after a hard day's work. Very private backyard backs up to wetlands and small pond. </a:t>
            </a:r>
          </a:p>
        </p:txBody>
      </p:sp>
      <p:sp>
        <p:nvSpPr>
          <p:cNvPr id="4" name="Rectangle 3"/>
          <p:cNvSpPr/>
          <p:nvPr/>
        </p:nvSpPr>
        <p:spPr>
          <a:xfrm>
            <a:off x="0" y="3222248"/>
            <a:ext cx="10058400" cy="913619"/>
          </a:xfrm>
          <a:prstGeom prst="rect">
            <a:avLst/>
          </a:prstGeom>
        </p:spPr>
        <p:txBody>
          <a:bodyPr wrap="square" lIns="91429" tIns="45715" rIns="91429" bIns="45715">
            <a:spAutoFit/>
          </a:bodyPr>
          <a:lstStyle/>
          <a:p>
            <a:pPr algn="ctr"/>
            <a:r>
              <a:rPr lang="en-US" sz="2800" dirty="0">
                <a:solidFill>
                  <a:schemeClr val="accent1"/>
                </a:solidFill>
                <a:effectLst>
                  <a:outerShdw blurRad="38100" dist="38100" dir="2700000" algn="tl">
                    <a:srgbClr val="000000">
                      <a:alpha val="43137"/>
                    </a:srgbClr>
                  </a:outerShdw>
                </a:effectLst>
              </a:rPr>
              <a:t>9671 Pebble Creek Blvd</a:t>
            </a:r>
            <a:endParaRPr lang="en-US" sz="2500" dirty="0">
              <a:solidFill>
                <a:schemeClr val="accent1"/>
              </a:solidFill>
              <a:effectLst>
                <a:outerShdw blurRad="38100" dist="38100" dir="2700000" algn="tl">
                  <a:srgbClr val="000000">
                    <a:alpha val="43137"/>
                  </a:srgbClr>
                </a:outerShdw>
              </a:effectLst>
            </a:endParaRPr>
          </a:p>
          <a:p>
            <a:pPr algn="ctr"/>
            <a:r>
              <a:rPr lang="en-US" sz="2500" dirty="0">
                <a:solidFill>
                  <a:schemeClr val="accent1"/>
                </a:solidFill>
                <a:effectLst>
                  <a:outerShdw blurRad="38100" dist="38100" dir="2700000" algn="tl">
                    <a:srgbClr val="000000">
                      <a:alpha val="43137"/>
                    </a:srgbClr>
                  </a:outerShdw>
                </a:effectLst>
              </a:rPr>
              <a:t>Summerville | MLS</a:t>
            </a:r>
            <a:r>
              <a:rPr lang="en-US" sz="2500" dirty="0">
                <a:solidFill>
                  <a:schemeClr val="accent1"/>
                </a:solidFill>
                <a:effectLst>
                  <a:outerShdw blurRad="38100" dist="38100" dir="2700000" algn="tl">
                    <a:srgbClr val="000000">
                      <a:alpha val="43137"/>
                    </a:srgbClr>
                  </a:outerShdw>
                </a:effectLst>
              </a:rPr>
              <a:t># </a:t>
            </a:r>
            <a:r>
              <a:rPr lang="en-US" sz="2500" dirty="0">
                <a:solidFill>
                  <a:schemeClr val="accent1"/>
                </a:solidFill>
                <a:effectLst>
                  <a:outerShdw blurRad="38100" dist="38100" dir="2700000" algn="tl">
                    <a:srgbClr val="000000">
                      <a:alpha val="43137"/>
                    </a:srgbClr>
                  </a:outerShdw>
                </a:effectLst>
              </a:rPr>
              <a:t>1414098 | $219,900</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2033" t="14539" r="721" b="10436"/>
          <a:stretch/>
        </p:blipFill>
        <p:spPr>
          <a:xfrm>
            <a:off x="2546788" y="533401"/>
            <a:ext cx="4964824" cy="2752344"/>
          </a:xfrm>
          <a:prstGeom prst="rect">
            <a:avLst/>
          </a:prstGeom>
        </p:spPr>
      </p:pic>
      <p:sp>
        <p:nvSpPr>
          <p:cNvPr id="6" name="Rectangle 5"/>
          <p:cNvSpPr/>
          <p:nvPr/>
        </p:nvSpPr>
        <p:spPr>
          <a:xfrm>
            <a:off x="6512911" y="6110408"/>
            <a:ext cx="3563881" cy="1661983"/>
          </a:xfrm>
          <a:prstGeom prst="rect">
            <a:avLst/>
          </a:prstGeom>
        </p:spPr>
        <p:txBody>
          <a:bodyPr wrap="square" lIns="91429" tIns="45715" rIns="91429" bIns="45715">
            <a:spAutoFit/>
          </a:bodyPr>
          <a:lstStyle/>
          <a:p>
            <a:pPr algn="r"/>
            <a:r>
              <a:rPr lang="en-US" sz="1800" b="1" dirty="0"/>
              <a:t>Jennifer </a:t>
            </a:r>
            <a:r>
              <a:rPr lang="en-US" sz="1800" b="1" dirty="0" err="1"/>
              <a:t>Laffey</a:t>
            </a:r>
            <a:r>
              <a:rPr lang="en-US" sz="1800" b="1" dirty="0"/>
              <a:t>-Foster, MRP</a:t>
            </a:r>
          </a:p>
          <a:p>
            <a:pPr algn="r"/>
            <a:r>
              <a:rPr lang="en-US" sz="1400" b="1" dirty="0"/>
              <a:t>Real Estate Agent</a:t>
            </a:r>
          </a:p>
          <a:p>
            <a:pPr algn="r"/>
            <a:r>
              <a:rPr lang="en-US" sz="1400" b="1" dirty="0"/>
              <a:t>Miler Properties</a:t>
            </a:r>
          </a:p>
          <a:p>
            <a:pPr algn="r"/>
            <a:r>
              <a:rPr lang="en-US" sz="1400" b="1" dirty="0"/>
              <a:t>Office: </a:t>
            </a:r>
            <a:r>
              <a:rPr lang="en-US" sz="1400" b="1" dirty="0"/>
              <a:t>843-821-1111</a:t>
            </a:r>
          </a:p>
          <a:p>
            <a:pPr algn="r"/>
            <a:r>
              <a:rPr lang="en-US" sz="1400" b="1" dirty="0"/>
              <a:t>Cell: 843-708-1582</a:t>
            </a:r>
          </a:p>
          <a:p>
            <a:pPr algn="r"/>
            <a:r>
              <a:rPr lang="en-US" sz="1400" b="1" dirty="0"/>
              <a:t>jlfoster86@gmail.com</a:t>
            </a:r>
            <a:br>
              <a:rPr lang="en-US" sz="1400" b="1" dirty="0"/>
            </a:br>
            <a:r>
              <a:rPr lang="en-US" sz="1400" b="1" dirty="0"/>
              <a:t>www.milerproperties.com</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29601" y="533400"/>
            <a:ext cx="1828800" cy="1371600"/>
          </a:xfrm>
          <a:prstGeom prst="rect">
            <a:avLst/>
          </a:prstGeom>
        </p:spPr>
      </p:pic>
      <p:pic>
        <p:nvPicPr>
          <p:cNvPr id="8" name="Picture 7"/>
          <p:cNvPicPr>
            <a:picLocks noChangeAspect="1"/>
          </p:cNvPicPr>
          <p:nvPr/>
        </p:nvPicPr>
        <p:blipFill>
          <a:blip r:embed="rId4" cstate="print">
            <a:extLst>
              <a:ext uri="{BEBA8EAE-BF5A-486C-A8C5-ECC9F3942E4B}">
                <a14:imgProps xmlns:a14="http://schemas.microsoft.com/office/drawing/2010/main">
                  <a14:imgLayer r:embed="rId5">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0" y="533400"/>
            <a:ext cx="1828800" cy="1371600"/>
          </a:xfrm>
          <a:prstGeom prst="rect">
            <a:avLst/>
          </a:prstGeom>
        </p:spPr>
      </p:pic>
      <p:pic>
        <p:nvPicPr>
          <p:cNvPr id="9" name="Picture 8"/>
          <p:cNvPicPr>
            <a:picLocks noChangeAspect="1"/>
          </p:cNvPicPr>
          <p:nvPr/>
        </p:nvPicPr>
        <p:blipFill>
          <a:blip r:embed="rId6" cstate="print">
            <a:extLst>
              <a:ext uri="{BEBA8EAE-BF5A-486C-A8C5-ECC9F3942E4B}">
                <a14:imgProps xmlns:a14="http://schemas.microsoft.com/office/drawing/2010/main">
                  <a14:imgLayer r:embed="rId7">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6158900"/>
            <a:ext cx="2151334" cy="1613499"/>
          </a:xfrm>
          <a:prstGeom prst="rect">
            <a:avLst/>
          </a:prstGeom>
        </p:spPr>
      </p:pic>
      <p:pic>
        <p:nvPicPr>
          <p:cNvPr id="10" name="Picture 9"/>
          <p:cNvPicPr>
            <a:picLocks noChangeAspect="1"/>
          </p:cNvPicPr>
          <p:nvPr/>
        </p:nvPicPr>
        <p:blipFill>
          <a:blip r:embed="rId8" cstate="print">
            <a:extLst>
              <a:ext uri="{BEBA8EAE-BF5A-486C-A8C5-ECC9F3942E4B}">
                <a14:imgProps xmlns:a14="http://schemas.microsoft.com/office/drawing/2010/main">
                  <a14:imgLayer r:embed="rId9">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0" y="1914146"/>
            <a:ext cx="1828800" cy="1371600"/>
          </a:xfrm>
          <a:prstGeom prst="rect">
            <a:avLst/>
          </a:prstGeom>
        </p:spPr>
      </p:pic>
      <p:pic>
        <p:nvPicPr>
          <p:cNvPr id="11" name="Picture 10"/>
          <p:cNvPicPr>
            <a:picLocks noChangeAspect="1"/>
          </p:cNvPicPr>
          <p:nvPr/>
        </p:nvPicPr>
        <p:blipFill>
          <a:blip r:embed="rId10" cstate="print">
            <a:extLst>
              <a:ext uri="{BEBA8EAE-BF5A-486C-A8C5-ECC9F3942E4B}">
                <a14:imgProps xmlns:a14="http://schemas.microsoft.com/office/drawing/2010/main">
                  <a14:imgLayer r:embed="rId11">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229601" y="1914146"/>
            <a:ext cx="1828800" cy="1371600"/>
          </a:xfrm>
          <a:prstGeom prst="rect">
            <a:avLst/>
          </a:prstGeom>
        </p:spPr>
      </p:pic>
      <p:pic>
        <p:nvPicPr>
          <p:cNvPr id="12" name="Picture 11"/>
          <p:cNvPicPr>
            <a:picLocks noChangeAspect="1"/>
          </p:cNvPicPr>
          <p:nvPr/>
        </p:nvPicPr>
        <p:blipFill>
          <a:blip r:embed="rId12" cstate="print">
            <a:extLst>
              <a:ext uri="{BEBA8EAE-BF5A-486C-A8C5-ECC9F3942E4B}">
                <a14:imgProps xmlns:a14="http://schemas.microsoft.com/office/drawing/2010/main">
                  <a14:imgLayer r:embed="rId1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2170970" y="6158900"/>
            <a:ext cx="2151334" cy="1613499"/>
          </a:xfrm>
          <a:prstGeom prst="rect">
            <a:avLst/>
          </a:prstGeom>
        </p:spPr>
      </p:pic>
      <p:pic>
        <p:nvPicPr>
          <p:cNvPr id="13" name="Picture 1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41940" y="6158900"/>
            <a:ext cx="2151334" cy="1613499"/>
          </a:xfrm>
          <a:prstGeom prst="rect">
            <a:avLst/>
          </a:prstGeom>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TotalTime>
  <Words>326</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Amazing single story in Wescott Plantation!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7</cp:revision>
  <dcterms:created xsi:type="dcterms:W3CDTF">2006-08-16T00:00:00Z</dcterms:created>
  <dcterms:modified xsi:type="dcterms:W3CDTF">2014-10-13T19:03:49Z</dcterms:modified>
</cp:coreProperties>
</file>