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90" y="-497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jpeg"/><Relationship Id="rId5" Type="http://schemas.openxmlformats.org/officeDocument/2006/relationships/hyperlink" Target="http://www.theblvdcompany.com/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hyperlink" Target="mailto:irvine.jeff1@gmail.com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" y="-76200"/>
            <a:ext cx="7772400" cy="2286000"/>
          </a:xfr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anchor="t">
            <a:noAutofit/>
          </a:bodyPr>
          <a:lstStyle/>
          <a:p>
            <a:r>
              <a:rPr 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Stunning Renovation on James Island ~ New Listing</a:t>
            </a:r>
            <a:endParaRPr lang="en-US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444" y="5555486"/>
            <a:ext cx="6352608" cy="2457964"/>
          </a:xfrm>
        </p:spPr>
        <p:txBody>
          <a:bodyPr anchor="ctr">
            <a:noAutofit/>
          </a:bodyPr>
          <a:lstStyle/>
          <a:p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Just-renovated!! Classic brick home located walking distance to the harbor, where you can take-in gorgeous marsh-views. Inside, you're greeted with an open floor-plan, </a:t>
            </a:r>
            <a:r>
              <a:rPr lang="en-US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new hardwood </a:t>
            </a: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floors, solid craftsman 3-panel doors, and oil-rubbed bronze knobs. The new kitchen features shaker-style cabinets, granite counters, recessed-lighting, and stainless appliances, including a gas range. The two full baths and powder room are remodeled, with </a:t>
            </a:r>
            <a:r>
              <a:rPr lang="en-US" sz="14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beadboard</a:t>
            </a: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ceramic tile, granite-top vanities, and brushed-nickel fixtures. The master bedroom has a spacious walk-in closet. Other upgrades include: Pella thermal windows, plumbing, electrical, HVAC ductwork, huge 20x16 deck, garage door &amp; </a:t>
            </a:r>
            <a:r>
              <a:rPr lang="en-US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more. Zoned </a:t>
            </a: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the new Harborview Elementary School!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218" y="9053656"/>
            <a:ext cx="61205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4" y="9053656"/>
            <a:ext cx="995479" cy="914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9" y="9084434"/>
            <a:ext cx="7772399" cy="6771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Jeff Irvine</a:t>
            </a:r>
          </a:p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Mobile - (843) 619-9930</a:t>
            </a:r>
          </a:p>
          <a:p>
            <a:pPr algn="ctr"/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irvine.jeff1@gmail.com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</a:t>
            </a:r>
            <a:r>
              <a:rPr lang="en-US" sz="12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www.theblvdcompany.com</a:t>
            </a:r>
            <a:r>
              <a:rPr lang="en-US" sz="12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9791214"/>
            <a:ext cx="77723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Boulevard Company, LLC | 35 Broad Street | Charleston, SC 29401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112" y="367113"/>
            <a:ext cx="5267272" cy="3535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15157" y="5884249"/>
            <a:ext cx="1362193" cy="914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52023" y="4641086"/>
            <a:ext cx="4869450" cy="914402"/>
            <a:chOff x="1371600" y="4641086"/>
            <a:chExt cx="4869450" cy="91440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4641086"/>
              <a:ext cx="1362192" cy="9144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57026" y="4791383"/>
              <a:ext cx="914401" cy="61381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8858" y="4641086"/>
              <a:ext cx="1362192" cy="914400"/>
            </a:xfrm>
            <a:prstGeom prst="rect">
              <a:avLst/>
            </a:prstGeom>
          </p:spPr>
        </p:pic>
        <p:pic>
          <p:nvPicPr>
            <p:cNvPr id="1027" name="Picture 10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61" y="4641086"/>
              <a:ext cx="1362192" cy="9144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452023" y="8013453"/>
            <a:ext cx="4869450" cy="914400"/>
            <a:chOff x="1371600" y="8013453"/>
            <a:chExt cx="4869450" cy="914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225" y="8013453"/>
              <a:ext cx="1362192" cy="9144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08937" y="8163748"/>
              <a:ext cx="914400" cy="613810"/>
            </a:xfrm>
            <a:prstGeom prst="rect">
              <a:avLst/>
            </a:prstGeom>
          </p:spPr>
        </p:pic>
        <p:pic>
          <p:nvPicPr>
            <p:cNvPr id="1025" name="Picture 10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21305" y="8163748"/>
              <a:ext cx="914400" cy="613810"/>
            </a:xfrm>
            <a:prstGeom prst="rect">
              <a:avLst/>
            </a:prstGeom>
          </p:spPr>
        </p:pic>
        <p:pic>
          <p:nvPicPr>
            <p:cNvPr id="1029" name="Picture 10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8858" y="8013453"/>
              <a:ext cx="1362192" cy="9144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548" y="3902878"/>
            <a:ext cx="7772400" cy="65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1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968 Travers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</a:t>
            </a:r>
            <a:r>
              <a:rPr lang="en-US" sz="21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~ </a:t>
            </a:r>
            <a:r>
              <a:rPr lang="en-US" sz="21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Charleston</a:t>
            </a:r>
          </a:p>
          <a:p>
            <a:pPr algn="ctr"/>
            <a:r>
              <a:rPr lang="en-US" sz="21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MLS</a:t>
            </a:r>
            <a:r>
              <a:rPr lang="en-US" sz="21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 16004972 ~ $419,900</a:t>
            </a:r>
          </a:p>
        </p:txBody>
      </p:sp>
    </p:spTree>
    <p:extLst>
      <p:ext uri="{BB962C8B-B14F-4D97-AF65-F5344CB8AC3E}">
        <p14:creationId xmlns:p14="http://schemas.microsoft.com/office/powerpoint/2010/main" val="38758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171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Sans</vt:lpstr>
      <vt:lpstr>Open Sans Light</vt:lpstr>
      <vt:lpstr>Office Theme</vt:lpstr>
      <vt:lpstr>Stunning Renovation on James Island ~ New Listing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Pond-Front In Hamlin!</dc:title>
  <dc:creator>CVH360</dc:creator>
  <cp:lastModifiedBy>A. Thomas Price</cp:lastModifiedBy>
  <cp:revision>11</cp:revision>
  <dcterms:created xsi:type="dcterms:W3CDTF">2006-08-16T00:00:00Z</dcterms:created>
  <dcterms:modified xsi:type="dcterms:W3CDTF">2016-03-09T16:54:51Z</dcterms:modified>
</cp:coreProperties>
</file>