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8" d="100"/>
          <a:sy n="48" d="100"/>
        </p:scale>
        <p:origin x="2220" y="78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9/8/2015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9/8/2015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9/8/2015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eg"/><Relationship Id="rId13" Type="http://schemas.openxmlformats.org/officeDocument/2006/relationships/image" Target="../media/image10.jpeg"/><Relationship Id="rId3" Type="http://schemas.openxmlformats.org/officeDocument/2006/relationships/image" Target="../media/image2.jpg"/><Relationship Id="rId7" Type="http://schemas.openxmlformats.org/officeDocument/2006/relationships/image" Target="../media/image4.jpeg"/><Relationship Id="rId12" Type="http://schemas.openxmlformats.org/officeDocument/2006/relationships/image" Target="../media/image9.jpeg"/><Relationship Id="rId17" Type="http://schemas.openxmlformats.org/officeDocument/2006/relationships/image" Target="../media/image14.jpeg"/><Relationship Id="rId2" Type="http://schemas.openxmlformats.org/officeDocument/2006/relationships/image" Target="../media/image1.gif"/><Relationship Id="rId16" Type="http://schemas.openxmlformats.org/officeDocument/2006/relationships/image" Target="../media/image13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jpeg"/><Relationship Id="rId11" Type="http://schemas.openxmlformats.org/officeDocument/2006/relationships/image" Target="../media/image8.jpeg"/><Relationship Id="rId5" Type="http://schemas.openxmlformats.org/officeDocument/2006/relationships/hyperlink" Target="http://www.charlestonbyday.com/" TargetMode="External"/><Relationship Id="rId15" Type="http://schemas.openxmlformats.org/officeDocument/2006/relationships/image" Target="../media/image12.jpeg"/><Relationship Id="rId10" Type="http://schemas.openxmlformats.org/officeDocument/2006/relationships/image" Target="../media/image7.jpeg"/><Relationship Id="rId4" Type="http://schemas.openxmlformats.org/officeDocument/2006/relationships/hyperlink" Target="mailto:charlestonbyday@gmail.com" TargetMode="External"/><Relationship Id="rId9" Type="http://schemas.openxmlformats.org/officeDocument/2006/relationships/image" Target="../media/image6.jpeg"/><Relationship Id="rId14" Type="http://schemas.openxmlformats.org/officeDocument/2006/relationships/image" Target="../media/image1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-1" y="0"/>
            <a:ext cx="7772400" cy="10058400"/>
          </a:xfrm>
          <a:prstGeom prst="rect">
            <a:avLst/>
          </a:prstGeom>
          <a:gradFill>
            <a:gsLst>
              <a:gs pos="0">
                <a:schemeClr val="tx2"/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bg1"/>
              </a:gs>
            </a:gsLst>
            <a:lin ang="5400000" scaled="0"/>
          </a:gra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02869" y="9013170"/>
            <a:ext cx="1562527" cy="7154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31919" y="727283"/>
            <a:ext cx="3737610" cy="2487168"/>
          </a:xfrm>
        </p:spPr>
        <p:txBody>
          <a:bodyPr anchor="t">
            <a:noAutofit/>
          </a:bodyPr>
          <a:lstStyle/>
          <a:p>
            <a:r>
              <a:rPr lang="en-US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  <a:t>968 White Point </a:t>
            </a:r>
            <a:r>
              <a:rPr lang="en-US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  <a:t>Blvd</a:t>
            </a:r>
            <a:r>
              <a:rPr lang="en-US" sz="2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  <a:t/>
            </a:r>
            <a:br>
              <a:rPr lang="en-US" sz="2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</a:br>
            <a:r>
              <a:rPr lang="en-US" sz="16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  <a:t/>
            </a:r>
            <a:br>
              <a:rPr lang="en-US" sz="16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</a:br>
            <a:r>
              <a:rPr lang="en-US" sz="2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  <a:t>White Point</a:t>
            </a:r>
            <a:br>
              <a:rPr lang="en-US" sz="2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</a:br>
            <a:r>
              <a:rPr lang="en-US" sz="2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  <a:t>Charleston, SC 29412</a:t>
            </a:r>
            <a:br>
              <a:rPr lang="en-US" sz="2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</a:br>
            <a:r>
              <a:rPr lang="en-US" sz="2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  <a:t>MLS# 15023526</a:t>
            </a:r>
            <a:br>
              <a:rPr lang="en-US" sz="2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</a:br>
            <a:r>
              <a:rPr lang="en-US" sz="2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  <a:t>$</a:t>
            </a:r>
            <a:r>
              <a:rPr lang="en-US" sz="2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  <a:t>699,000</a:t>
            </a:r>
            <a:br>
              <a:rPr lang="en-US" sz="2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</a:br>
            <a:r>
              <a:rPr lang="en-US" sz="1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  <a:t/>
            </a:r>
            <a:br>
              <a:rPr lang="en-US" sz="1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</a:br>
            <a:r>
              <a:rPr lang="en-US" sz="16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  <a:t>4 Bedrooms | 2½ Baths | 2,750 sf</a:t>
            </a:r>
            <a:endParaRPr lang="en-US" sz="1400" dirty="0">
              <a:latin typeface="Georgia" panose="02040502050405020303" pitchFamily="18" charset="0"/>
              <a:cs typeface="Microsoft Sans Serif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-1" y="4196841"/>
            <a:ext cx="7772400" cy="3734646"/>
          </a:xfrm>
        </p:spPr>
        <p:txBody>
          <a:bodyPr anchor="ctr">
            <a:noAutofit/>
          </a:bodyPr>
          <a:lstStyle/>
          <a:p>
            <a:r>
              <a:rPr lang="en-US" sz="1400" dirty="0">
                <a:solidFill>
                  <a:schemeClr val="tx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Not many homes come on the market in this sought after James Island neighborhood! A private hideaway tucked one block from the Charleston Harbor with a beautiful view of the </a:t>
            </a:r>
            <a:r>
              <a:rPr lang="en-US" sz="1400" dirty="0" err="1">
                <a:solidFill>
                  <a:schemeClr val="tx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Ravenel</a:t>
            </a:r>
            <a:r>
              <a:rPr lang="en-US" sz="1400" dirty="0">
                <a:solidFill>
                  <a:schemeClr val="tx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 Bridge. Many improvements have been made in the last 16 years by this owner including: 36 sliding windows in 2006, new roof 2002, AC unit downstairs 2013, AC unit upstairs 2005, and hardy plank siding 2006. Oak whitewashed floors with a cherry Brazilian inlaid border (need to be reconditioned) are found in the living room. Dinner? Let's head to a kitchen anyone would love to create a meal. Solid cherry cabinets, large island, granite counter tops, double sink for cleaning up, vegetable sink to prepare for the professional chef’s six-burner gas Vulcan stove! This beautiful kitchen overlooks the living room with a large wood burning fireplace and the enclosed sun-room with marble floors. The large windows look into the well-manicured backyard. Having breakfast or an ice cream sundae? Grab a banana from the banana trees off the back deck! There's also a large barn shed on the property with power for any handy man's cave! A half bath off the living room has also been redone. The master bedroom is located off the living room with a beautiful large bathroom, shower, a whirlpool bathtub and custom-made closet storage (see pictures). Now, that's the first floor! Head upstairs to the three additional bedrooms, also with custom made closet systems (carpet needs to be replaced). </a:t>
            </a:r>
            <a:endParaRPr lang="en-US" sz="1400" dirty="0">
              <a:solidFill>
                <a:schemeClr val="tx1"/>
              </a:solidFill>
              <a:latin typeface="Georgia" panose="02040502050405020303" pitchFamily="18" charset="0"/>
              <a:cs typeface="Microsoft Sans Serif" panose="020B0604020202020204" pitchFamily="34" charset="0"/>
            </a:endParaRPr>
          </a:p>
          <a:p>
            <a:r>
              <a:rPr lang="en-US" sz="1400" b="1" i="1" dirty="0">
                <a:solidFill>
                  <a:schemeClr val="tx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MAKE US AN OFFER TODAY!</a:t>
            </a:r>
            <a:endParaRPr lang="en-US" sz="1400" b="1" i="1" dirty="0">
              <a:solidFill>
                <a:schemeClr val="tx1"/>
              </a:solidFill>
              <a:latin typeface="Georgia" panose="02040502050405020303" pitchFamily="18" charset="0"/>
              <a:cs typeface="Microsoft Sans Serif" panose="020B0604020202020204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02869" y="728808"/>
            <a:ext cx="3726180" cy="2484119"/>
          </a:xfrm>
          <a:prstGeom prst="rect">
            <a:avLst/>
          </a:prstGeom>
          <a:noFill/>
          <a:ln w="2857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6" name="Rectangle 5"/>
          <p:cNvSpPr/>
          <p:nvPr/>
        </p:nvSpPr>
        <p:spPr>
          <a:xfrm>
            <a:off x="5076190" y="8924631"/>
            <a:ext cx="2764028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b="1" dirty="0" smtClean="0">
                <a:latin typeface="Georgia" panose="02040502050405020303" pitchFamily="18" charset="0"/>
                <a:cs typeface="Microsoft Sans Serif" panose="020B0604020202020204" pitchFamily="34" charset="0"/>
              </a:rPr>
              <a:t>Susan &amp; Greg Day</a:t>
            </a:r>
            <a:endParaRPr lang="en-US" sz="1600" b="1" dirty="0">
              <a:latin typeface="Georgia" panose="02040502050405020303" pitchFamily="18" charset="0"/>
              <a:cs typeface="Microsoft Sans Serif" panose="020B0604020202020204" pitchFamily="34" charset="0"/>
            </a:endParaRPr>
          </a:p>
          <a:p>
            <a:pPr algn="ctr"/>
            <a:r>
              <a:rPr lang="en-US" sz="1200" dirty="0" smtClean="0">
                <a:latin typeface="Georgia" panose="02040502050405020303" pitchFamily="18" charset="0"/>
                <a:cs typeface="Microsoft Sans Serif" panose="020B0604020202020204" pitchFamily="34" charset="0"/>
              </a:rPr>
              <a:t>843-900-0477 | </a:t>
            </a:r>
            <a:r>
              <a:rPr lang="en-US" sz="1200" dirty="0">
                <a:latin typeface="Georgia" panose="02040502050405020303" pitchFamily="18" charset="0"/>
                <a:cs typeface="Microsoft Sans Serif" panose="020B0604020202020204" pitchFamily="34" charset="0"/>
              </a:rPr>
              <a:t>732-757-2904</a:t>
            </a:r>
            <a:br>
              <a:rPr lang="en-US" sz="1200" dirty="0">
                <a:latin typeface="Georgia" panose="02040502050405020303" pitchFamily="18" charset="0"/>
                <a:cs typeface="Microsoft Sans Serif" panose="020B0604020202020204" pitchFamily="34" charset="0"/>
              </a:rPr>
            </a:br>
            <a:r>
              <a:rPr lang="en-US" sz="1200" dirty="0" smtClean="0">
                <a:latin typeface="Georgia" panose="02040502050405020303" pitchFamily="18" charset="0"/>
                <a:cs typeface="Microsoft Sans Serif" panose="020B0604020202020204" pitchFamily="34" charset="0"/>
                <a:hlinkClick r:id="rId4"/>
              </a:rPr>
              <a:t>charlestonbyday@gmail.com</a:t>
            </a:r>
            <a:r>
              <a:rPr lang="en-US" sz="1200" dirty="0" smtClean="0">
                <a:latin typeface="Georgia" panose="02040502050405020303" pitchFamily="18" charset="0"/>
                <a:cs typeface="Microsoft Sans Serif" panose="020B0604020202020204" pitchFamily="34" charset="0"/>
              </a:rPr>
              <a:t> </a:t>
            </a:r>
          </a:p>
          <a:p>
            <a:pPr algn="ctr"/>
            <a:r>
              <a:rPr lang="en-US" sz="1200" dirty="0" smtClean="0">
                <a:latin typeface="Georgia" panose="02040502050405020303" pitchFamily="18" charset="0"/>
                <a:cs typeface="Microsoft Sans Serif" panose="020B0604020202020204" pitchFamily="34" charset="0"/>
                <a:hlinkClick r:id="rId5"/>
              </a:rPr>
              <a:t>www.charlestonbyday.com</a:t>
            </a:r>
            <a:r>
              <a:rPr lang="en-US" sz="1200" dirty="0" smtClean="0">
                <a:latin typeface="Georgia" panose="02040502050405020303" pitchFamily="18" charset="0"/>
                <a:cs typeface="Microsoft Sans Serif" panose="020B0604020202020204" pitchFamily="34" charset="0"/>
              </a:rPr>
              <a:t> </a:t>
            </a:r>
            <a:endParaRPr lang="en-US" sz="1200" dirty="0">
              <a:latin typeface="Georgia" panose="02040502050405020303" pitchFamily="18" charset="0"/>
              <a:cs typeface="Microsoft Sans Serif" panose="020B0604020202020204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0" y="9812179"/>
            <a:ext cx="7772400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000" dirty="0">
                <a:latin typeface="Georgia" panose="02040502050405020303" pitchFamily="18" charset="0"/>
                <a:cs typeface="Microsoft Sans Serif" panose="020B0604020202020204" pitchFamily="34" charset="0"/>
              </a:rPr>
              <a:t>AgentOwned Realty Co. Premier Group, Inc</a:t>
            </a:r>
            <a:r>
              <a:rPr lang="en-US" sz="1000" dirty="0" smtClean="0">
                <a:latin typeface="Georgia" panose="02040502050405020303" pitchFamily="18" charset="0"/>
                <a:cs typeface="Microsoft Sans Serif" panose="020B0604020202020204" pitchFamily="34" charset="0"/>
              </a:rPr>
              <a:t>. | </a:t>
            </a:r>
            <a:r>
              <a:rPr lang="en-US" sz="1000" dirty="0">
                <a:latin typeface="Georgia" panose="02040502050405020303" pitchFamily="18" charset="0"/>
                <a:cs typeface="Microsoft Sans Serif" panose="020B0604020202020204" pitchFamily="34" charset="0"/>
              </a:rPr>
              <a:t>824 Johnnie </a:t>
            </a:r>
            <a:r>
              <a:rPr lang="en-US" sz="1000" dirty="0" err="1">
                <a:latin typeface="Georgia" panose="02040502050405020303" pitchFamily="18" charset="0"/>
                <a:cs typeface="Microsoft Sans Serif" panose="020B0604020202020204" pitchFamily="34" charset="0"/>
              </a:rPr>
              <a:t>Dodds</a:t>
            </a:r>
            <a:r>
              <a:rPr lang="en-US" sz="1000" dirty="0">
                <a:latin typeface="Georgia" panose="02040502050405020303" pitchFamily="18" charset="0"/>
                <a:cs typeface="Microsoft Sans Serif" panose="020B0604020202020204" pitchFamily="34" charset="0"/>
              </a:rPr>
              <a:t> Blvd | Mt Pleasant, SC 29464</a:t>
            </a:r>
          </a:p>
        </p:txBody>
      </p:sp>
      <p:sp>
        <p:nvSpPr>
          <p:cNvPr id="8" name="Rectangle 7"/>
          <p:cNvSpPr/>
          <p:nvPr/>
        </p:nvSpPr>
        <p:spPr>
          <a:xfrm>
            <a:off x="1" y="0"/>
            <a:ext cx="7772398" cy="707886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en-US" sz="4000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anose="04040605051002020D02" pitchFamily="82" charset="0"/>
              </a:rPr>
              <a:t>Rare James Island Hideaway</a:t>
            </a:r>
            <a:endParaRPr lang="en-US" sz="4000" b="1" i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abriola" panose="04040605051002020D02" pitchFamily="82" charset="0"/>
            </a:endParaRPr>
          </a:p>
        </p:txBody>
      </p:sp>
      <p:grpSp>
        <p:nvGrpSpPr>
          <p:cNvPr id="7" name="Group 6"/>
          <p:cNvGrpSpPr/>
          <p:nvPr/>
        </p:nvGrpSpPr>
        <p:grpSpPr>
          <a:xfrm>
            <a:off x="102869" y="8034824"/>
            <a:ext cx="7566660" cy="777240"/>
            <a:chOff x="76200" y="8009900"/>
            <a:chExt cx="7566660" cy="777240"/>
          </a:xfrm>
        </p:grpSpPr>
        <p:pic>
          <p:nvPicPr>
            <p:cNvPr id="18" name="Picture 6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76200" y="8009900"/>
              <a:ext cx="1165860" cy="777240"/>
            </a:xfrm>
            <a:prstGeom prst="rect">
              <a:avLst/>
            </a:prstGeom>
            <a:noFill/>
            <a:ln w="28575">
              <a:solidFill>
                <a:schemeClr val="bg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</a:extLst>
          </p:spPr>
        </p:pic>
        <p:pic>
          <p:nvPicPr>
            <p:cNvPr id="23" name="Picture 6"/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1356360" y="8009900"/>
              <a:ext cx="1165860" cy="777240"/>
            </a:xfrm>
            <a:prstGeom prst="rect">
              <a:avLst/>
            </a:prstGeom>
            <a:noFill/>
            <a:ln w="28575">
              <a:solidFill>
                <a:schemeClr val="bg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</a:extLst>
          </p:spPr>
        </p:pic>
        <p:pic>
          <p:nvPicPr>
            <p:cNvPr id="25" name="Picture 6"/>
            <p:cNvPicPr>
              <a:picLocks noChangeAspect="1" noChangeArrowheads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2636520" y="8009900"/>
              <a:ext cx="1165860" cy="777240"/>
            </a:xfrm>
            <a:prstGeom prst="rect">
              <a:avLst/>
            </a:prstGeom>
            <a:noFill/>
            <a:ln w="28575">
              <a:solidFill>
                <a:schemeClr val="bg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</a:extLst>
          </p:spPr>
        </p:pic>
        <p:pic>
          <p:nvPicPr>
            <p:cNvPr id="27" name="Picture 6"/>
            <p:cNvPicPr>
              <a:picLocks noChangeAspect="1" noChangeArrowheads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3916680" y="8009900"/>
              <a:ext cx="1165860" cy="777240"/>
            </a:xfrm>
            <a:prstGeom prst="rect">
              <a:avLst/>
            </a:prstGeom>
            <a:noFill/>
            <a:ln w="28575">
              <a:solidFill>
                <a:schemeClr val="bg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</a:extLst>
          </p:spPr>
        </p:pic>
        <p:pic>
          <p:nvPicPr>
            <p:cNvPr id="29" name="Picture 6"/>
            <p:cNvPicPr>
              <a:picLocks noChangeAspect="1" noChangeArrowheads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196840" y="8009900"/>
              <a:ext cx="1165860" cy="777240"/>
            </a:xfrm>
            <a:prstGeom prst="rect">
              <a:avLst/>
            </a:prstGeom>
            <a:noFill/>
            <a:ln w="28575">
              <a:solidFill>
                <a:schemeClr val="bg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</a:extLst>
          </p:spPr>
        </p:pic>
        <p:pic>
          <p:nvPicPr>
            <p:cNvPr id="31" name="Picture 6"/>
            <p:cNvPicPr>
              <a:picLocks noChangeAspect="1" noChangeArrowheads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6477000" y="8009900"/>
              <a:ext cx="1165860" cy="777240"/>
            </a:xfrm>
            <a:prstGeom prst="rect">
              <a:avLst/>
            </a:prstGeom>
            <a:noFill/>
            <a:ln w="28575">
              <a:solidFill>
                <a:schemeClr val="bg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</a:extLst>
          </p:spPr>
        </p:pic>
      </p:grpSp>
      <p:grpSp>
        <p:nvGrpSpPr>
          <p:cNvPr id="5" name="Group 4"/>
          <p:cNvGrpSpPr/>
          <p:nvPr/>
        </p:nvGrpSpPr>
        <p:grpSpPr>
          <a:xfrm>
            <a:off x="102869" y="3316264"/>
            <a:ext cx="7566660" cy="777240"/>
            <a:chOff x="76200" y="3392053"/>
            <a:chExt cx="7566660" cy="777240"/>
          </a:xfrm>
        </p:grpSpPr>
        <p:pic>
          <p:nvPicPr>
            <p:cNvPr id="22" name="Picture 6"/>
            <p:cNvPicPr>
              <a:picLocks noChangeAspect="1" noChangeArrowheads="1"/>
            </p:cNvPicPr>
            <p:nvPr/>
          </p:nvPicPr>
          <p:blipFill>
            <a:blip r:embed="rId1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76200" y="3392053"/>
              <a:ext cx="1165860" cy="777240"/>
            </a:xfrm>
            <a:prstGeom prst="rect">
              <a:avLst/>
            </a:prstGeom>
            <a:noFill/>
            <a:ln w="28575">
              <a:solidFill>
                <a:schemeClr val="bg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</a:extLst>
          </p:spPr>
        </p:pic>
        <p:pic>
          <p:nvPicPr>
            <p:cNvPr id="24" name="Picture 6"/>
            <p:cNvPicPr>
              <a:picLocks noChangeAspect="1" noChangeArrowheads="1"/>
            </p:cNvPicPr>
            <p:nvPr/>
          </p:nvPicPr>
          <p:blipFill>
            <a:blip r:embed="rId1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1356360" y="3392053"/>
              <a:ext cx="1165860" cy="777240"/>
            </a:xfrm>
            <a:prstGeom prst="rect">
              <a:avLst/>
            </a:prstGeom>
            <a:noFill/>
            <a:ln w="28575">
              <a:solidFill>
                <a:schemeClr val="bg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</a:extLst>
          </p:spPr>
        </p:pic>
        <p:pic>
          <p:nvPicPr>
            <p:cNvPr id="26" name="Picture 6"/>
            <p:cNvPicPr>
              <a:picLocks noChangeAspect="1" noChangeArrowheads="1"/>
            </p:cNvPicPr>
            <p:nvPr/>
          </p:nvPicPr>
          <p:blipFill>
            <a:blip r:embed="rId1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2636520" y="3392053"/>
              <a:ext cx="1165860" cy="777240"/>
            </a:xfrm>
            <a:prstGeom prst="rect">
              <a:avLst/>
            </a:prstGeom>
            <a:noFill/>
            <a:ln w="28575">
              <a:solidFill>
                <a:schemeClr val="bg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</a:extLst>
          </p:spPr>
        </p:pic>
        <p:pic>
          <p:nvPicPr>
            <p:cNvPr id="28" name="Picture 6"/>
            <p:cNvPicPr>
              <a:picLocks noChangeAspect="1" noChangeArrowheads="1"/>
            </p:cNvPicPr>
            <p:nvPr/>
          </p:nvPicPr>
          <p:blipFill>
            <a:blip r:embed="rId1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3916680" y="3392053"/>
              <a:ext cx="1165860" cy="777240"/>
            </a:xfrm>
            <a:prstGeom prst="rect">
              <a:avLst/>
            </a:prstGeom>
            <a:noFill/>
            <a:ln w="28575">
              <a:solidFill>
                <a:schemeClr val="bg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</a:extLst>
          </p:spPr>
        </p:pic>
        <p:pic>
          <p:nvPicPr>
            <p:cNvPr id="30" name="Picture 6"/>
            <p:cNvPicPr>
              <a:picLocks noChangeAspect="1" noChangeArrowheads="1"/>
            </p:cNvPicPr>
            <p:nvPr/>
          </p:nvPicPr>
          <p:blipFill>
            <a:blip r:embed="rId1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196840" y="3392053"/>
              <a:ext cx="1165860" cy="777240"/>
            </a:xfrm>
            <a:prstGeom prst="rect">
              <a:avLst/>
            </a:prstGeom>
            <a:noFill/>
            <a:ln w="28575">
              <a:solidFill>
                <a:schemeClr val="bg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</a:extLst>
          </p:spPr>
        </p:pic>
        <p:pic>
          <p:nvPicPr>
            <p:cNvPr id="32" name="Picture 6"/>
            <p:cNvPicPr>
              <a:picLocks noChangeAspect="1" noChangeArrowheads="1"/>
            </p:cNvPicPr>
            <p:nvPr/>
          </p:nvPicPr>
          <p:blipFill>
            <a:blip r:embed="rId1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6477000" y="3392053"/>
              <a:ext cx="1165860" cy="777240"/>
            </a:xfrm>
            <a:prstGeom prst="rect">
              <a:avLst/>
            </a:prstGeom>
            <a:noFill/>
            <a:ln w="28575">
              <a:solidFill>
                <a:schemeClr val="bg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26883232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103</TotalTime>
  <Words>318</Words>
  <Application>Microsoft Office PowerPoint</Application>
  <PresentationFormat>Custom</PresentationFormat>
  <Paragraphs>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Gabriola</vt:lpstr>
      <vt:lpstr>Georgia</vt:lpstr>
      <vt:lpstr>Microsoft Sans Serif</vt:lpstr>
      <vt:lpstr>Office Theme</vt:lpstr>
      <vt:lpstr>968 White Point Blvd  White Point Charleston, SC 29412 MLS# 15023526 $699,000  4 Bedrooms | 2½ Baths | 2,750 sf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</cp:lastModifiedBy>
  <cp:revision>19</cp:revision>
  <dcterms:created xsi:type="dcterms:W3CDTF">2006-08-16T00:00:00Z</dcterms:created>
  <dcterms:modified xsi:type="dcterms:W3CDTF">2015-09-08T20:08:50Z</dcterms:modified>
</cp:coreProperties>
</file>