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gif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charlestonbyday.com/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mailto:charlestonbyday@gmail.com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901317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31919" y="727283"/>
            <a:ext cx="3737610" cy="2487168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968 White Point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Blvd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White Point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29412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15023526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$599,000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Bedrooms | 2½ Baths | 2,750 sf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196841"/>
            <a:ext cx="7772400" cy="3734646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REDUCED! REDUCED! REDUCED! </a:t>
            </a:r>
            <a:r>
              <a:rPr lang="en-US" sz="1400" b="1" i="1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MAKE </a:t>
            </a:r>
            <a:r>
              <a:rPr lang="en-US" sz="1400" b="1" i="1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US AN OFFER TODAY!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Not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many homes come on the market in this sought after James Island neighborhood! A private hideaway tucked one block from the Charleston Harbor with a beautiful view of the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Ravenel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Bridge. Many improvements have been made in the last 16 years by this owner including: 36 sliding windows in 2006, new roof 2002, AC unit downstairs 2013, AC unit upstairs 2005, and hardy plank siding 2006. Oak whitewashed floors with a cherry Brazilian inlaid border (need to be reconditioned) are found in the living room. Dinner? Let's head to a kitchen anyone would love to create a meal. Solid cherry cabinets, large island, granite counter tops, double sink for cleaning up, vegetable sink to prepare for the professional chef’s six-burner gas Vulcan stove! This beautiful kitchen overlooks the living room with a large wood burning fireplace and the enclosed sun-room with marble floors. The large windows look into the well-manicured backyard. Having breakfast or an ice cream sundae? Grab a banana from the banana trees off the back deck! There's also a large barn shed on the property with power for any handy man's cave! A half bath off the living room has also been redone. The master bedroom is located off the living room with a beautiful large bathroom, shower, a whirlpool bathtub and custom-made closet storage (see pictures). Now, that's the first floor! Head upstairs to the three additional bedrooms, also with custom made closet systems (carpet needs to be replaced).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728808"/>
            <a:ext cx="3726180" cy="248411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76190" y="8924631"/>
            <a:ext cx="27640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Susan &amp; Greg Day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843-900-0477 | 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732-757-2904</a:t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charlestonbyday@gmail.com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www.charlestonbyday.com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7772398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4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Rare James Island </a:t>
            </a:r>
            <a:r>
              <a:rPr lang="en-US" sz="4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Hideaway ~ Big Price Drop!</a:t>
            </a:r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2869" y="8034824"/>
            <a:ext cx="7566660" cy="777240"/>
            <a:chOff x="76200" y="8009900"/>
            <a:chExt cx="7566660" cy="777240"/>
          </a:xfrm>
        </p:grpSpPr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20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6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5636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5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3652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7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1668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9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684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1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7700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102869" y="3316264"/>
            <a:ext cx="7566660" cy="777240"/>
            <a:chOff x="76200" y="3392053"/>
            <a:chExt cx="7566660" cy="777240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20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5636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3652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1668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0" name="Picture 6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684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2" name="Picture 6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7700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329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968 White Point Blvd  White Point Charleston, SC 29412 MLS# 15023526 $599,000  4 Bedrooms | 2½ Baths | 2,750 sf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20</cp:revision>
  <dcterms:created xsi:type="dcterms:W3CDTF">2006-08-16T00:00:00Z</dcterms:created>
  <dcterms:modified xsi:type="dcterms:W3CDTF">2015-10-20T19:06:15Z</dcterms:modified>
</cp:coreProperties>
</file>