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gif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charlestonbyday.com/" TargetMode="External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mailto:charlestonbyday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31919" y="727283"/>
            <a:ext cx="3737610" cy="2487168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968 White Point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Blvd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White Point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29412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15023526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$499,000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| 2½ Baths | 2,750 sf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12414"/>
            <a:ext cx="7772400" cy="3865119"/>
          </a:xfrm>
        </p:spPr>
        <p:txBody>
          <a:bodyPr anchor="ctr">
            <a:noAutofit/>
          </a:bodyPr>
          <a:lstStyle/>
          <a:p>
            <a:r>
              <a:rPr lang="en-US" sz="1600" b="1" i="1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REDUCED! REDUCED! REDUCED! </a:t>
            </a:r>
            <a:endParaRPr lang="en-US" sz="1600" b="1" i="1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endParaRPr lang="en-US" sz="16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3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Not </a:t>
            </a:r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many homes come on the market in this sought after James Island neighborhood! A private hideaway tucked one block from the Charleston Harbor with a beautiful view of the </a:t>
            </a:r>
            <a:r>
              <a:rPr lang="en-US" sz="13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Ravenel</a:t>
            </a:r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Bridge. Many improvements have been made in the last 16 years by this owner including: 36 sliding windows in 2006, new roof 2002, AC unit downstairs 2013, AC unit upstairs 2005, and hardy plank siding 2006. Oak whitewashed floors with a cherry Brazilian inlaid border (need to be reconditioned) are found in the living room. Dinner? Let's head to a kitchen anyone would love to create a meal. Solid cherry cabinets, large island, granite counter tops, double sink for cleaning up, vegetable sink to prepare for the professional chef's six-burner gas Vulcan stove! This beautiful kitchen overlooks the living room with a large wood burning fireplace and the enclosed sun-room with marble floors. The large windows look into the well-manicured backyard. Having breakfast or an ice cream sundae? Grab a banana from the banana trees off the back deck! There's also a large barn shed on the property with power for any handy man's cave! A half bath off the living room has also been redone</a:t>
            </a:r>
            <a:r>
              <a:rPr lang="en-US" sz="1300" dirty="0" smtClean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. The </a:t>
            </a:r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bedroom is located off the living room with a beautiful large bathroom, shower, a whirlpool bathtub and custom-made closet storage (see pictures). Now, that's the first floor! Head upstairs to the three additional bedrooms, also with custom made closet systems (carpet needs to be replaced). </a:t>
            </a:r>
            <a:endParaRPr lang="en-US" sz="1300" dirty="0" smtClean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400" b="1" i="1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MAKE US AN OFFER TODAY!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728808"/>
            <a:ext cx="3726180" cy="2484119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076190" y="8924631"/>
            <a:ext cx="27640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Susan &amp; Greg Day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843-900-0477 |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732-757-2904</a:t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4"/>
              </a:rPr>
              <a:t>charlestonbyday@gmail.com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</a:p>
          <a:p>
            <a:pPr algn="ctr"/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www.charlestonbyday.com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Short Sale Approved ~ BIG Price Drop!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2869" y="8061960"/>
            <a:ext cx="7566660" cy="777240"/>
            <a:chOff x="76200" y="8009900"/>
            <a:chExt cx="7566660" cy="777240"/>
          </a:xfrm>
        </p:grpSpPr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636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652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7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68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684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1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7000" y="8009900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102869" y="3316264"/>
            <a:ext cx="7566660" cy="777240"/>
            <a:chOff x="76200" y="3392053"/>
            <a:chExt cx="7566660" cy="777240"/>
          </a:xfrm>
        </p:grpSpPr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620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636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652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8" name="Picture 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68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0" name="Picture 6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684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2" name="Picture 6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7000" y="3392053"/>
              <a:ext cx="1165860" cy="777240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328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968 White Point Blvd  White Point Charleston, SC 29412 MLS# 15023526 $499,000  4 Bedrooms | 2½ Baths | 2,750 sf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22</cp:revision>
  <dcterms:created xsi:type="dcterms:W3CDTF">2006-08-16T00:00:00Z</dcterms:created>
  <dcterms:modified xsi:type="dcterms:W3CDTF">2015-11-19T18:40:45Z</dcterms:modified>
</cp:coreProperties>
</file>