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531" y="830059"/>
            <a:ext cx="4112938" cy="2741959"/>
          </a:xfrm>
          <a:prstGeom prst="rect">
            <a:avLst/>
          </a:prstGeom>
          <a:ln>
            <a:noFill/>
          </a:ln>
        </p:spPr>
      </p:pic>
      <p:sp>
        <p:nvSpPr>
          <p:cNvPr id="2" name="Title 1"/>
          <p:cNvSpPr>
            <a:spLocks noGrp="1"/>
          </p:cNvSpPr>
          <p:nvPr>
            <p:ph type="ctrTitle"/>
          </p:nvPr>
        </p:nvSpPr>
        <p:spPr>
          <a:xfrm>
            <a:off x="-1" y="29305"/>
            <a:ext cx="6858000" cy="657109"/>
          </a:xfrm>
        </p:spPr>
        <p:txBody>
          <a:bodyPr>
            <a:noAutofit/>
          </a:bodyPr>
          <a:lstStyle/>
          <a:p>
            <a:r>
              <a:rPr lang="en-US" sz="2400" b="1" i="1">
                <a:solidFill>
                  <a:schemeClr val="tx2"/>
                </a:solidFill>
                <a:effectLst>
                  <a:outerShdw blurRad="38100" dist="38100" dir="2700000" algn="tl">
                    <a:srgbClr val="000000">
                      <a:alpha val="43137"/>
                    </a:srgbClr>
                  </a:outerShdw>
                </a:effectLst>
                <a:latin typeface="Trebuchet MS" panose="020B0603020202020204" pitchFamily="34" charset="0"/>
              </a:rPr>
              <a:t>Price Reduced $25,000!</a:t>
            </a:r>
            <a:br>
              <a:rPr lang="en-US" sz="24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i="1" dirty="0" err="1">
                <a:solidFill>
                  <a:schemeClr val="tx2"/>
                </a:solidFill>
                <a:effectLst>
                  <a:outerShdw blurRad="38100" dist="38100" dir="2700000" algn="tl">
                    <a:srgbClr val="000000">
                      <a:alpha val="43137"/>
                    </a:srgbClr>
                  </a:outerShdw>
                </a:effectLst>
                <a:latin typeface="Trebuchet MS" panose="020B0603020202020204" pitchFamily="34" charset="0"/>
              </a:rPr>
              <a:t>Shemwood</a:t>
            </a: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 II ~ 4 Bed/3 Bath</a:t>
            </a:r>
            <a:endParaRPr lang="en-US" sz="2000"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4322188"/>
            <a:ext cx="6858001" cy="1773524"/>
          </a:xfrm>
        </p:spPr>
        <p:txBody>
          <a:bodyPr anchor="ctr">
            <a:noAutofit/>
          </a:bodyPr>
          <a:lstStyle/>
          <a:p>
            <a:r>
              <a:rPr lang="en-US" sz="1050" dirty="0">
                <a:solidFill>
                  <a:schemeClr val="bg1">
                    <a:lumMod val="50000"/>
                  </a:schemeClr>
                </a:solidFill>
                <a:latin typeface="Trebuchet MS" panose="020B0603020202020204" pitchFamily="34" charset="0"/>
              </a:rPr>
              <a:t>Terrific two story cottage style brick home located in the highly sought after </a:t>
            </a:r>
            <a:r>
              <a:rPr lang="en-US" sz="1050" dirty="0" err="1">
                <a:solidFill>
                  <a:schemeClr val="bg1">
                    <a:lumMod val="50000"/>
                  </a:schemeClr>
                </a:solidFill>
                <a:latin typeface="Trebuchet MS" panose="020B0603020202020204" pitchFamily="34" charset="0"/>
              </a:rPr>
              <a:t>Shemwood</a:t>
            </a:r>
            <a:r>
              <a:rPr lang="en-US" sz="1050" dirty="0">
                <a:solidFill>
                  <a:schemeClr val="bg1">
                    <a:lumMod val="50000"/>
                  </a:schemeClr>
                </a:solidFill>
                <a:latin typeface="Trebuchet MS" panose="020B0603020202020204" pitchFamily="34" charset="0"/>
              </a:rPr>
              <a:t> </a:t>
            </a:r>
            <a:r>
              <a:rPr lang="en-US" sz="1050" dirty="0" err="1">
                <a:solidFill>
                  <a:schemeClr val="bg1">
                    <a:lumMod val="50000"/>
                  </a:schemeClr>
                </a:solidFill>
                <a:latin typeface="Trebuchet MS" panose="020B0603020202020204" pitchFamily="34" charset="0"/>
              </a:rPr>
              <a:t>ll</a:t>
            </a:r>
            <a:r>
              <a:rPr lang="en-US" sz="1050" dirty="0">
                <a:solidFill>
                  <a:schemeClr val="bg1">
                    <a:lumMod val="50000"/>
                  </a:schemeClr>
                </a:solidFill>
                <a:latin typeface="Trebuchet MS" panose="020B0603020202020204" pitchFamily="34" charset="0"/>
              </a:rPr>
              <a:t> neighborhood. Freshly painted interior, new bedroom carpeting throughout, recently refinished antique maple flooring, and renovated custom kitchen featuring quartz countertops make this a magnificent move-in ready family home. 4/5 bedrooms, Master Down and a huge Master Suite upstairs, if you so choose, with a sitting room, office, or 5th bedroom just across the hall. Separate formal dining, a Family Room featuring maple wood flooring reclaimed from a Pawley's Island beach home, and a wood burning fireplace for those cool winter nights. Step outside and enjoy the comfort of a screened in porch with jacuzzi, large fenced in back yard for the kids and the pets to play, plus a 2 car detached garage. Owner recently installed a propane fueled Generator just in case the lights were to go down during Hurricane Season! This is one of the great locations in all of Mt. Pleasant, close to Coleman Blvd, 526, and 17. Don't let this one get away!</a:t>
            </a:r>
          </a:p>
        </p:txBody>
      </p:sp>
      <p:sp>
        <p:nvSpPr>
          <p:cNvPr id="13" name="Title 1"/>
          <p:cNvSpPr txBox="1">
            <a:spLocks/>
          </p:cNvSpPr>
          <p:nvPr/>
        </p:nvSpPr>
        <p:spPr>
          <a:xfrm>
            <a:off x="-2" y="3572018"/>
            <a:ext cx="6858002" cy="74846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tx2"/>
                </a:solidFill>
                <a:latin typeface="Trebuchet MS" panose="020B0603020202020204" pitchFamily="34" charset="0"/>
              </a:rPr>
              <a:t>969 Sea Gull Drive</a:t>
            </a:r>
          </a:p>
          <a:p>
            <a:r>
              <a:rPr lang="en-US" sz="1500" dirty="0">
                <a:solidFill>
                  <a:schemeClr val="tx2"/>
                </a:solidFill>
                <a:latin typeface="Trebuchet MS" panose="020B0603020202020204" pitchFamily="34" charset="0"/>
              </a:rPr>
              <a:t>Mount Pleasant, SC 29464</a:t>
            </a:r>
          </a:p>
          <a:p>
            <a:r>
              <a:rPr lang="en-US" sz="1500" dirty="0">
                <a:solidFill>
                  <a:schemeClr val="tx2"/>
                </a:solidFill>
                <a:latin typeface="Trebuchet MS" panose="020B0603020202020204" pitchFamily="34" charset="0"/>
              </a:rPr>
              <a:t>MLS# 18012278 ~ $650,000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rotWithShape="1">
          <a:blip r:embed="rId5">
            <a:extLst>
              <a:ext uri="{28A0092B-C50C-407E-A947-70E740481C1C}">
                <a14:useLocalDpi xmlns:a14="http://schemas.microsoft.com/office/drawing/2010/main" val="0"/>
              </a:ext>
            </a:extLst>
          </a:blip>
          <a:srcRect t="28444" b="27211"/>
          <a:stretch/>
        </p:blipFill>
        <p:spPr>
          <a:xfrm>
            <a:off x="0" y="6096000"/>
            <a:ext cx="6858000" cy="2027486"/>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7762" y="3457365"/>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2837" y="3505487"/>
            <a:ext cx="1225051"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3457933"/>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679" y="3505200"/>
            <a:ext cx="1225914"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759581" y="3456795"/>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411" y="2362770"/>
            <a:ext cx="1228450" cy="818967"/>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49854" y="76200"/>
            <a:ext cx="1231015" cy="820677"/>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8410" y="76200"/>
            <a:ext cx="1228452" cy="818968"/>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7129" y="1218631"/>
            <a:ext cx="1231014" cy="820676"/>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49854" y="1219296"/>
            <a:ext cx="1231015" cy="8206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49854" y="2362392"/>
            <a:ext cx="1231015" cy="820677"/>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258</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 $25,000! Shemwood II ~ 4 Bed/3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32</cp:revision>
  <dcterms:created xsi:type="dcterms:W3CDTF">2006-08-16T00:00:00Z</dcterms:created>
  <dcterms:modified xsi:type="dcterms:W3CDTF">2018-05-22T11:47:52Z</dcterms:modified>
</cp:coreProperties>
</file>