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522" y="7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9/18/2018</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2531" y="830059"/>
            <a:ext cx="4112938" cy="2741959"/>
          </a:xfrm>
          <a:prstGeom prst="rect">
            <a:avLst/>
          </a:prstGeom>
          <a:ln>
            <a:noFill/>
          </a:ln>
        </p:spPr>
      </p:pic>
      <p:sp>
        <p:nvSpPr>
          <p:cNvPr id="2" name="Title 1"/>
          <p:cNvSpPr>
            <a:spLocks noGrp="1"/>
          </p:cNvSpPr>
          <p:nvPr>
            <p:ph type="ctrTitle"/>
          </p:nvPr>
        </p:nvSpPr>
        <p:spPr>
          <a:xfrm>
            <a:off x="-1" y="0"/>
            <a:ext cx="6858000" cy="828349"/>
          </a:xfrm>
        </p:spPr>
        <p:txBody>
          <a:bodyPr>
            <a:noAutofit/>
          </a:bodyPr>
          <a:lstStyle/>
          <a:p>
            <a:r>
              <a:rPr lang="en-US" sz="2600" b="1" i="1" dirty="0">
                <a:solidFill>
                  <a:srgbClr val="FF0000"/>
                </a:solidFill>
                <a:effectLst>
                  <a:outerShdw blurRad="38100" dist="38100" dir="2700000" algn="tl">
                    <a:srgbClr val="FFFF00">
                      <a:alpha val="43000"/>
                    </a:srgbClr>
                  </a:outerShdw>
                </a:effectLst>
                <a:latin typeface="Trebuchet MS" panose="020B0603020202020204" pitchFamily="34" charset="0"/>
              </a:rPr>
              <a:t>Reduced! Make an Offer!!</a:t>
            </a:r>
            <a:br>
              <a:rPr lang="en-US" sz="2400" b="1" i="1" dirty="0">
                <a:solidFill>
                  <a:schemeClr val="tx2"/>
                </a:solidFill>
                <a:effectLst>
                  <a:outerShdw blurRad="38100" dist="38100" dir="2700000" algn="tl">
                    <a:srgbClr val="000000">
                      <a:alpha val="43137"/>
                    </a:srgbClr>
                  </a:outerShdw>
                </a:effectLst>
                <a:latin typeface="Trebuchet MS" panose="020B0603020202020204" pitchFamily="34" charset="0"/>
              </a:rPr>
            </a:br>
            <a:r>
              <a:rPr lang="en-US" sz="2000" i="1" dirty="0" err="1">
                <a:solidFill>
                  <a:schemeClr val="tx2"/>
                </a:solidFill>
                <a:effectLst>
                  <a:outerShdw blurRad="38100" dist="38100" dir="2700000" algn="tl">
                    <a:srgbClr val="000000">
                      <a:alpha val="43137"/>
                    </a:srgbClr>
                  </a:outerShdw>
                </a:effectLst>
                <a:latin typeface="Trebuchet MS" panose="020B0603020202020204" pitchFamily="34" charset="0"/>
              </a:rPr>
              <a:t>Shemwood</a:t>
            </a:r>
            <a:r>
              <a:rPr lang="en-US" sz="2000" i="1" dirty="0">
                <a:solidFill>
                  <a:schemeClr val="tx2"/>
                </a:solidFill>
                <a:effectLst>
                  <a:outerShdw blurRad="38100" dist="38100" dir="2700000" algn="tl">
                    <a:srgbClr val="000000">
                      <a:alpha val="43137"/>
                    </a:srgbClr>
                  </a:outerShdw>
                </a:effectLst>
                <a:latin typeface="Trebuchet MS" panose="020B0603020202020204" pitchFamily="34" charset="0"/>
              </a:rPr>
              <a:t> II ~ 4 Bed/3 Bath</a:t>
            </a:r>
            <a:endParaRPr lang="en-US" sz="2000" i="1" dirty="0">
              <a:solidFill>
                <a:schemeClr val="accent1"/>
              </a:solidFill>
              <a:effectLst>
                <a:outerShdw blurRad="38100" dist="38100" dir="2700000" algn="tl">
                  <a:srgbClr val="000000">
                    <a:alpha val="43137"/>
                  </a:srgbClr>
                </a:outerShdw>
              </a:effectLst>
              <a:latin typeface="Trebuchet MS" panose="020B0603020202020204" pitchFamily="34" charset="0"/>
            </a:endParaRPr>
          </a:p>
        </p:txBody>
      </p:sp>
      <p:sp>
        <p:nvSpPr>
          <p:cNvPr id="3" name="Subtitle 2"/>
          <p:cNvSpPr>
            <a:spLocks noGrp="1"/>
          </p:cNvSpPr>
          <p:nvPr>
            <p:ph type="subTitle" idx="1"/>
          </p:nvPr>
        </p:nvSpPr>
        <p:spPr>
          <a:xfrm>
            <a:off x="-1" y="4322188"/>
            <a:ext cx="6858001" cy="1773524"/>
          </a:xfrm>
        </p:spPr>
        <p:txBody>
          <a:bodyPr anchor="ctr">
            <a:noAutofit/>
          </a:bodyPr>
          <a:lstStyle/>
          <a:p>
            <a:r>
              <a:rPr lang="en-US" sz="1050" dirty="0">
                <a:solidFill>
                  <a:schemeClr val="bg1">
                    <a:lumMod val="50000"/>
                  </a:schemeClr>
                </a:solidFill>
                <a:latin typeface="Trebuchet MS" panose="020B0603020202020204" pitchFamily="34" charset="0"/>
              </a:rPr>
              <a:t>Terrific two story cottage style brick home in the highly sought after </a:t>
            </a:r>
            <a:r>
              <a:rPr lang="en-US" sz="1050" dirty="0" err="1">
                <a:solidFill>
                  <a:schemeClr val="bg1">
                    <a:lumMod val="50000"/>
                  </a:schemeClr>
                </a:solidFill>
                <a:latin typeface="Trebuchet MS" panose="020B0603020202020204" pitchFamily="34" charset="0"/>
              </a:rPr>
              <a:t>Shemwood</a:t>
            </a:r>
            <a:r>
              <a:rPr lang="en-US" sz="1050" dirty="0">
                <a:solidFill>
                  <a:schemeClr val="bg1">
                    <a:lumMod val="50000"/>
                  </a:schemeClr>
                </a:solidFill>
                <a:latin typeface="Trebuchet MS" panose="020B0603020202020204" pitchFamily="34" charset="0"/>
              </a:rPr>
              <a:t> </a:t>
            </a:r>
            <a:r>
              <a:rPr lang="en-US" sz="1050" dirty="0" err="1">
                <a:solidFill>
                  <a:schemeClr val="bg1">
                    <a:lumMod val="50000"/>
                  </a:schemeClr>
                </a:solidFill>
                <a:latin typeface="Trebuchet MS" panose="020B0603020202020204" pitchFamily="34" charset="0"/>
              </a:rPr>
              <a:t>ll</a:t>
            </a:r>
            <a:r>
              <a:rPr lang="en-US" sz="1050" dirty="0">
                <a:solidFill>
                  <a:schemeClr val="bg1">
                    <a:lumMod val="50000"/>
                  </a:schemeClr>
                </a:solidFill>
                <a:latin typeface="Trebuchet MS" panose="020B0603020202020204" pitchFamily="34" charset="0"/>
              </a:rPr>
              <a:t> neighborhood. Superb location with freshly painted interior, new bedroom carpeting throughout, recently refinished maple flooring, and renovated custom kitchen featuring quartz countertops make this a magnificent move-in ready family home. 4/5 bedrooms, Master Down and a huge Master Suite upstairs, if you so choose, with a sitting room, office, or 5th bedroom across the hall. Separate formal dining, a Family Room featuring maple wood flooring reclaimed from a Pawley's Island beach home, and a wood burning fireplace for those cool winter nights. Step outside and enjoy the comfort of a screened in porch with jacuzzi, large fenced in back yard for the kids and the pets to play, plus a 2 car detached garage. Owner recently installed a propane fueled Generator just in case the lights were to go down during Hurricane Season! This is one of the great locations in all of Mt. Pleasant, close to Coleman Blvd, 526, and 17. Don't let this one get away!</a:t>
            </a:r>
          </a:p>
        </p:txBody>
      </p:sp>
      <p:sp>
        <p:nvSpPr>
          <p:cNvPr id="13" name="Title 1"/>
          <p:cNvSpPr txBox="1">
            <a:spLocks/>
          </p:cNvSpPr>
          <p:nvPr/>
        </p:nvSpPr>
        <p:spPr>
          <a:xfrm>
            <a:off x="-2" y="3572018"/>
            <a:ext cx="6858002" cy="748460"/>
          </a:xfrm>
          <a:prstGeom prst="rect">
            <a:avLst/>
          </a:prstGeom>
        </p:spPr>
        <p:txBody>
          <a:bodyPr vert="horz" lIns="91440" tIns="45720" rIns="91440" bIns="45720" rtlCol="0" anchor="t">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900" dirty="0">
                <a:solidFill>
                  <a:schemeClr val="tx2"/>
                </a:solidFill>
                <a:latin typeface="Trebuchet MS" panose="020B0603020202020204" pitchFamily="34" charset="0"/>
              </a:rPr>
              <a:t>969 Sea Gull Drive</a:t>
            </a:r>
          </a:p>
          <a:p>
            <a:r>
              <a:rPr lang="en-US" sz="1500" dirty="0">
                <a:solidFill>
                  <a:schemeClr val="tx2"/>
                </a:solidFill>
                <a:latin typeface="Trebuchet MS" panose="020B0603020202020204" pitchFamily="34" charset="0"/>
              </a:rPr>
              <a:t>Mount Pleasant, SC 29464</a:t>
            </a:r>
          </a:p>
          <a:p>
            <a:r>
              <a:rPr lang="en-US" sz="1500" dirty="0">
                <a:solidFill>
                  <a:schemeClr val="tx2"/>
                </a:solidFill>
                <a:latin typeface="Trebuchet MS" panose="020B0603020202020204" pitchFamily="34" charset="0"/>
              </a:rPr>
              <a:t>MLS# 18012278 ~ $565,000</a:t>
            </a:r>
          </a:p>
        </p:txBody>
      </p:sp>
      <p:pic>
        <p:nvPicPr>
          <p:cNvPr id="1026" name="Picture 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8683" b="29672"/>
          <a:stretch/>
        </p:blipFill>
        <p:spPr bwMode="auto">
          <a:xfrm>
            <a:off x="-4616" y="8207514"/>
            <a:ext cx="533399" cy="707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524834" y="8238292"/>
            <a:ext cx="2336289" cy="646331"/>
          </a:xfrm>
          <a:prstGeom prst="rect">
            <a:avLst/>
          </a:prstGeom>
        </p:spPr>
        <p:txBody>
          <a:bodyPr wrap="square">
            <a:spAutoFit/>
          </a:bodyPr>
          <a:lstStyle/>
          <a:p>
            <a:r>
              <a:rPr lang="en-US" sz="1600" b="1" dirty="0">
                <a:solidFill>
                  <a:schemeClr val="tx2"/>
                </a:solidFill>
                <a:latin typeface="Trebuchet MS" panose="020B0603020202020204" pitchFamily="34" charset="0"/>
              </a:rPr>
              <a:t>Elaine Nugent</a:t>
            </a:r>
          </a:p>
          <a:p>
            <a:r>
              <a:rPr lang="en-US" sz="1000" dirty="0">
                <a:solidFill>
                  <a:schemeClr val="tx2"/>
                </a:solidFill>
                <a:latin typeface="Trebuchet MS" panose="020B0603020202020204" pitchFamily="34" charset="0"/>
              </a:rPr>
              <a:t>(843) 330-7044</a:t>
            </a:r>
          </a:p>
          <a:p>
            <a:r>
              <a:rPr lang="en-US" sz="1000" dirty="0">
                <a:solidFill>
                  <a:schemeClr val="tx2"/>
                </a:solidFill>
                <a:latin typeface="Trebuchet MS" panose="020B0603020202020204" pitchFamily="34" charset="0"/>
              </a:rPr>
              <a:t>enugent@carolinaone.com</a:t>
            </a: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18984" y="8207513"/>
            <a:ext cx="820033" cy="564243"/>
          </a:xfrm>
          <a:prstGeom prst="rect">
            <a:avLst/>
          </a:prstGeom>
        </p:spPr>
      </p:pic>
      <p:sp>
        <p:nvSpPr>
          <p:cNvPr id="4" name="Rectangle 3"/>
          <p:cNvSpPr/>
          <p:nvPr/>
        </p:nvSpPr>
        <p:spPr>
          <a:xfrm>
            <a:off x="0" y="8943945"/>
            <a:ext cx="6858000" cy="200055"/>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 | 628 Long Point Rd | Mt Pleasant, SC 29464</a:t>
            </a:r>
          </a:p>
        </p:txBody>
      </p:sp>
      <p:pic>
        <p:nvPicPr>
          <p:cNvPr id="19" name="Picture 18"/>
          <p:cNvPicPr>
            <a:picLocks noChangeAspect="1"/>
          </p:cNvPicPr>
          <p:nvPr/>
        </p:nvPicPr>
        <p:blipFill rotWithShape="1">
          <a:blip r:embed="rId5">
            <a:extLst>
              <a:ext uri="{28A0092B-C50C-407E-A947-70E740481C1C}">
                <a14:useLocalDpi xmlns:a14="http://schemas.microsoft.com/office/drawing/2010/main" val="0"/>
              </a:ext>
            </a:extLst>
          </a:blip>
          <a:srcRect t="28444" b="27211"/>
          <a:stretch/>
        </p:blipFill>
        <p:spPr>
          <a:xfrm>
            <a:off x="0" y="6096000"/>
            <a:ext cx="6858000" cy="2027486"/>
          </a:xfrm>
          <a:prstGeom prst="rect">
            <a:avLst/>
          </a:prstGeom>
          <a:ln>
            <a:solidFill>
              <a:schemeClr val="bg1"/>
            </a:solidFill>
          </a:ln>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127762" y="3457365"/>
            <a:ext cx="1232725" cy="820676"/>
          </a:xfrm>
          <a:prstGeom prst="rect">
            <a:avLst/>
          </a:prstGeom>
          <a:ln>
            <a:solidFill>
              <a:schemeClr val="bg1"/>
            </a:solidFill>
          </a:ln>
        </p:spPr>
      </p:pic>
      <p:pic>
        <p:nvPicPr>
          <p:cNvPr id="21" name="Picture 2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552837" y="3505487"/>
            <a:ext cx="1225051" cy="816701"/>
          </a:xfrm>
          <a:prstGeom prst="rect">
            <a:avLst/>
          </a:prstGeom>
          <a:ln>
            <a:solidFill>
              <a:schemeClr val="bg1"/>
            </a:solidFill>
          </a:ln>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391400" y="3457933"/>
            <a:ext cx="1232725" cy="819540"/>
          </a:xfrm>
          <a:prstGeom prst="rect">
            <a:avLst/>
          </a:prstGeom>
          <a:ln>
            <a:solidFill>
              <a:schemeClr val="bg1"/>
            </a:solidFill>
          </a:ln>
        </p:spPr>
      </p:pic>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7129" y="3507742"/>
            <a:ext cx="1234440" cy="817838"/>
          </a:xfrm>
          <a:prstGeom prst="rect">
            <a:avLst/>
          </a:prstGeom>
          <a:ln>
            <a:solidFill>
              <a:schemeClr val="bg1"/>
            </a:solidFill>
          </a:ln>
        </p:spPr>
      </p:pic>
      <p:pic>
        <p:nvPicPr>
          <p:cNvPr id="26" name="Picture 2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759581" y="3456795"/>
            <a:ext cx="1232725" cy="821816"/>
          </a:xfrm>
          <a:prstGeom prst="rect">
            <a:avLst/>
          </a:prstGeom>
          <a:ln>
            <a:solidFill>
              <a:schemeClr val="bg1"/>
            </a:solidFill>
          </a:ln>
        </p:spPr>
      </p:pic>
      <p:pic>
        <p:nvPicPr>
          <p:cNvPr id="32" name="Picture 2"/>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t="-1" b="10644"/>
          <a:stretch/>
        </p:blipFill>
        <p:spPr bwMode="auto">
          <a:xfrm>
            <a:off x="6329217" y="8207514"/>
            <a:ext cx="524835" cy="707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3" name="Rectangle 32"/>
          <p:cNvSpPr/>
          <p:nvPr/>
        </p:nvSpPr>
        <p:spPr>
          <a:xfrm>
            <a:off x="3996877" y="8238292"/>
            <a:ext cx="2327724" cy="646331"/>
          </a:xfrm>
          <a:prstGeom prst="rect">
            <a:avLst/>
          </a:prstGeom>
        </p:spPr>
        <p:txBody>
          <a:bodyPr wrap="square">
            <a:spAutoFit/>
          </a:bodyPr>
          <a:lstStyle/>
          <a:p>
            <a:pPr algn="r"/>
            <a:r>
              <a:rPr lang="en-US" sz="1600" b="1" dirty="0">
                <a:solidFill>
                  <a:schemeClr val="tx2"/>
                </a:solidFill>
                <a:latin typeface="Trebuchet MS" panose="020B0603020202020204" pitchFamily="34" charset="0"/>
              </a:rPr>
              <a:t>John Nugent</a:t>
            </a:r>
          </a:p>
          <a:p>
            <a:pPr algn="r"/>
            <a:r>
              <a:rPr lang="en-US" sz="1000" dirty="0">
                <a:solidFill>
                  <a:schemeClr val="tx2"/>
                </a:solidFill>
                <a:latin typeface="Trebuchet MS" panose="020B0603020202020204" pitchFamily="34" charset="0"/>
              </a:rPr>
              <a:t>(843) 304-2061</a:t>
            </a:r>
          </a:p>
          <a:p>
            <a:pPr algn="r"/>
            <a:r>
              <a:rPr lang="en-US" sz="1000" dirty="0">
                <a:solidFill>
                  <a:schemeClr val="tx2"/>
                </a:solidFill>
                <a:latin typeface="Trebuchet MS" panose="020B0603020202020204" pitchFamily="34" charset="0"/>
              </a:rPr>
              <a:t>john.nugent@carolinaone.com</a:t>
            </a:r>
          </a:p>
        </p:txBody>
      </p:sp>
      <p:sp>
        <p:nvSpPr>
          <p:cNvPr id="5" name="Rectangle 4"/>
          <p:cNvSpPr/>
          <p:nvPr/>
        </p:nvSpPr>
        <p:spPr>
          <a:xfrm>
            <a:off x="2689054" y="8699956"/>
            <a:ext cx="1479892" cy="215444"/>
          </a:xfrm>
          <a:prstGeom prst="rect">
            <a:avLst/>
          </a:prstGeom>
        </p:spPr>
        <p:txBody>
          <a:bodyPr wrap="none">
            <a:spAutoFit/>
          </a:bodyPr>
          <a:lstStyle/>
          <a:p>
            <a:r>
              <a:rPr lang="en-US" sz="800" dirty="0">
                <a:solidFill>
                  <a:schemeClr val="tx2"/>
                </a:solidFill>
                <a:latin typeface="Trebuchet MS" panose="020B0603020202020204" pitchFamily="34" charset="0"/>
              </a:rPr>
              <a:t>nugentknowsrealestate.com</a:t>
            </a:r>
            <a:endParaRPr lang="en-US" dirty="0"/>
          </a:p>
        </p:txBody>
      </p:sp>
      <p:pic>
        <p:nvPicPr>
          <p:cNvPr id="28" name="Picture 2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8411" y="2362770"/>
            <a:ext cx="1228450" cy="818967"/>
          </a:xfrm>
          <a:prstGeom prst="rect">
            <a:avLst/>
          </a:prstGeom>
          <a:ln w="3175">
            <a:solidFill>
              <a:schemeClr val="bg1"/>
            </a:solidFill>
          </a:ln>
        </p:spPr>
      </p:pic>
      <p:pic>
        <p:nvPicPr>
          <p:cNvPr id="30" name="Picture 2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549854" y="76200"/>
            <a:ext cx="1231015" cy="820676"/>
          </a:xfrm>
          <a:prstGeom prst="rect">
            <a:avLst/>
          </a:prstGeom>
          <a:ln w="3175">
            <a:solidFill>
              <a:schemeClr val="bg1"/>
            </a:solidFill>
          </a:ln>
        </p:spPr>
      </p:pic>
      <p:pic>
        <p:nvPicPr>
          <p:cNvPr id="24" name="Picture 2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77129" y="76200"/>
            <a:ext cx="1234440" cy="822960"/>
          </a:xfrm>
          <a:prstGeom prst="rect">
            <a:avLst/>
          </a:prstGeom>
          <a:ln>
            <a:solidFill>
              <a:schemeClr val="bg1"/>
            </a:solidFill>
          </a:ln>
        </p:spPr>
      </p:pic>
      <p:pic>
        <p:nvPicPr>
          <p:cNvPr id="27" name="Picture 26"/>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77129" y="1218631"/>
            <a:ext cx="1231014" cy="820676"/>
          </a:xfrm>
          <a:prstGeom prst="rect">
            <a:avLst/>
          </a:prstGeom>
          <a:ln w="3175">
            <a:solidFill>
              <a:schemeClr val="bg1"/>
            </a:solidFill>
          </a:ln>
        </p:spPr>
      </p:pic>
      <p:pic>
        <p:nvPicPr>
          <p:cNvPr id="31" name="Picture 3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549854" y="1219296"/>
            <a:ext cx="1231015" cy="820677"/>
          </a:xfrm>
          <a:prstGeom prst="rect">
            <a:avLst/>
          </a:prstGeom>
          <a:ln w="3175">
            <a:solidFill>
              <a:schemeClr val="bg1"/>
            </a:solidFill>
          </a:ln>
        </p:spPr>
      </p:pic>
      <p:pic>
        <p:nvPicPr>
          <p:cNvPr id="29" name="Picture 28"/>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5549854" y="2362392"/>
            <a:ext cx="1231015" cy="820677"/>
          </a:xfrm>
          <a:prstGeom prst="rect">
            <a:avLst/>
          </a:prstGeom>
          <a:ln w="3175">
            <a:solidFill>
              <a:schemeClr val="bg1"/>
            </a:solidFill>
          </a:ln>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201</TotalTime>
  <Words>259</Words>
  <Application>Microsoft Office PowerPoint</Application>
  <PresentationFormat>On-screen Show (4:3)</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Reduced! Make an Offer!! Shemwood II ~ 4 Bed/3 Bath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36</cp:revision>
  <dcterms:created xsi:type="dcterms:W3CDTF">2006-08-16T00:00:00Z</dcterms:created>
  <dcterms:modified xsi:type="dcterms:W3CDTF">2018-09-18T17:48:32Z</dcterms:modified>
</cp:coreProperties>
</file>