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7" y="-3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svg"/><Relationship Id="rId21" Type="http://schemas.openxmlformats.org/officeDocument/2006/relationships/image" Target="../media/image19.jpg"/><Relationship Id="rId7" Type="http://schemas.openxmlformats.org/officeDocument/2006/relationships/image" Target="../media/image6.sv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uc4a43bd5cbfeeab218832ad5c4b.dl.dropboxusercontent.com/cd/0/inline/CS5UMmbY-Kcobn9NKRf4TR52Yuk53K4vvb6lk8OnBufMoFfXYTBtDtZ4GFLc8iIlG4AxmMPB1OFYz-yumDE8vvLwf7PwTFYF-2UzWkNm62kIUg0EPakpmYxfjzW5xBBXnPPr4k0eZeUjDJKhszTYWN9l/file" TargetMode="External"/><Relationship Id="rId5" Type="http://schemas.openxmlformats.org/officeDocument/2006/relationships/image" Target="../media/image4.svg"/><Relationship Id="rId15" Type="http://schemas.openxmlformats.org/officeDocument/2006/relationships/image" Target="../media/image13.jpg"/><Relationship Id="rId23" Type="http://schemas.openxmlformats.org/officeDocument/2006/relationships/image" Target="../media/image21.png"/><Relationship Id="rId10" Type="http://schemas.openxmlformats.org/officeDocument/2006/relationships/image" Target="../media/image9.gif"/><Relationship Id="rId19" Type="http://schemas.openxmlformats.org/officeDocument/2006/relationships/image" Target="../media/image17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2.jp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FB912-2516-3BF6-30BB-49954A19454B}"/>
              </a:ext>
            </a:extLst>
          </p:cNvPr>
          <p:cNvSpPr/>
          <p:nvPr/>
        </p:nvSpPr>
        <p:spPr>
          <a:xfrm>
            <a:off x="96466" y="402076"/>
            <a:ext cx="7122268" cy="783381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705" y="34531"/>
            <a:ext cx="5305790" cy="724123"/>
          </a:xfrm>
          <a:solidFill>
            <a:schemeClr val="bg1"/>
          </a:solidFill>
          <a:ln>
            <a:noFill/>
          </a:ln>
        </p:spPr>
        <p:txBody>
          <a:bodyPr anchor="t">
            <a:no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Rastanty Cortez" panose="02000506000000020003" pitchFamily="2" charset="0"/>
              </a:rPr>
              <a:t>Gorgeous Home on Almost Half Acre 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E1D0-9AD9-4BED-A329-A9D7B6F58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87" y="642016"/>
            <a:ext cx="6738026" cy="43634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969 Equestrian Drive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F3BD85-556E-4F53-E605-BFBB04A5B55B}"/>
              </a:ext>
            </a:extLst>
          </p:cNvPr>
          <p:cNvSpPr txBox="1"/>
          <p:nvPr/>
        </p:nvSpPr>
        <p:spPr>
          <a:xfrm>
            <a:off x="284474" y="955092"/>
            <a:ext cx="6746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Hermitage | Mount Pleasant, SC 29464 | MLS# 24012009 | $1,850,000</a:t>
            </a:r>
          </a:p>
        </p:txBody>
      </p:sp>
      <p:pic>
        <p:nvPicPr>
          <p:cNvPr id="34" name="Graphic 33" descr="Bed outline">
            <a:extLst>
              <a:ext uri="{FF2B5EF4-FFF2-40B4-BE49-F238E27FC236}">
                <a16:creationId xmlns:a16="http://schemas.microsoft.com/office/drawing/2014/main" id="{0C4CA87C-E05B-87A6-FDC2-E068596D0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4492" y="4821976"/>
            <a:ext cx="506064" cy="595844"/>
          </a:xfrm>
          <a:prstGeom prst="rect">
            <a:avLst/>
          </a:prstGeom>
        </p:spPr>
      </p:pic>
      <p:pic>
        <p:nvPicPr>
          <p:cNvPr id="35" name="Graphic 34" descr="Blueprint outline">
            <a:extLst>
              <a:ext uri="{FF2B5EF4-FFF2-40B4-BE49-F238E27FC236}">
                <a16:creationId xmlns:a16="http://schemas.microsoft.com/office/drawing/2014/main" id="{C0441DEF-18BF-C5D1-0843-9938975E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4718" y="4821976"/>
            <a:ext cx="506064" cy="595844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07B80C55-6127-134C-4C79-9EA68540E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4605" y="4821976"/>
            <a:ext cx="506064" cy="5958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3B2163B-949A-DA39-590E-1904217AF7BD}"/>
              </a:ext>
            </a:extLst>
          </p:cNvPr>
          <p:cNvSpPr txBox="1"/>
          <p:nvPr/>
        </p:nvSpPr>
        <p:spPr>
          <a:xfrm>
            <a:off x="8661163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4C747-1A8D-2EE3-C495-C3A7833BC351}"/>
              </a:ext>
            </a:extLst>
          </p:cNvPr>
          <p:cNvSpPr txBox="1"/>
          <p:nvPr/>
        </p:nvSpPr>
        <p:spPr>
          <a:xfrm>
            <a:off x="9261277" y="5308596"/>
            <a:ext cx="479342" cy="2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1,844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F621C-2B3D-2EFF-E13C-8EBE4D1226B8}"/>
              </a:ext>
            </a:extLst>
          </p:cNvPr>
          <p:cNvSpPr txBox="1"/>
          <p:nvPr/>
        </p:nvSpPr>
        <p:spPr>
          <a:xfrm>
            <a:off x="8061050" y="5308596"/>
            <a:ext cx="479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0B926-867B-7CBB-673C-3084168EA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654" y="1589213"/>
            <a:ext cx="1492854" cy="995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AA087-D5FC-08C9-143C-81428C7F5E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597" y="2837350"/>
            <a:ext cx="1490911" cy="99394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792260" y="8323128"/>
            <a:ext cx="21945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dirty="0">
                <a:solidFill>
                  <a:srgbClr val="083262"/>
                </a:solidFill>
                <a:effectLst/>
                <a:latin typeface="Century Gothic" panose="020B0502020202020204" pitchFamily="34" charset="0"/>
              </a:rPr>
              <a:t>Noah Moore</a:t>
            </a:r>
            <a:br>
              <a:rPr lang="en-US" sz="1400" dirty="0">
                <a:solidFill>
                  <a:srgbClr val="083262"/>
                </a:solidFill>
                <a:latin typeface="Century Gothic" panose="020B0502020202020204" pitchFamily="34" charset="0"/>
              </a:rPr>
            </a:br>
            <a:r>
              <a:rPr lang="en-US" sz="900" b="0" i="0" dirty="0">
                <a:solidFill>
                  <a:srgbClr val="083262"/>
                </a:solidFill>
                <a:effectLst/>
                <a:latin typeface="Century Gothic" panose="020B0502020202020204" pitchFamily="34" charset="0"/>
              </a:rPr>
              <a:t>843-412-0263</a:t>
            </a:r>
          </a:p>
          <a:p>
            <a:pPr algn="ctr"/>
            <a:r>
              <a:rPr lang="en-US" sz="900" b="0" i="0" dirty="0">
                <a:solidFill>
                  <a:srgbClr val="083262"/>
                </a:solidFill>
                <a:effectLst/>
                <a:latin typeface="Century Gothic" panose="020B0502020202020204" pitchFamily="34" charset="0"/>
              </a:rPr>
              <a:t>nmoore@carolinaoneplus.com</a:t>
            </a:r>
          </a:p>
          <a:p>
            <a:pPr algn="ctr"/>
            <a:r>
              <a:rPr lang="en-US" sz="900" b="0" i="0" dirty="0">
                <a:solidFill>
                  <a:srgbClr val="083262"/>
                </a:solidFill>
                <a:effectLst/>
                <a:latin typeface="Century Gothic" panose="020B0502020202020204" pitchFamily="34" charset="0"/>
              </a:rPr>
              <a:t>www.pressonmooregroup.com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C763E5-66FC-1F7E-0E43-DA00300BAB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006" y="8353908"/>
            <a:ext cx="916963" cy="630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0B6364-BBA5-DD85-ACE9-4C6DA6EE40DC}"/>
              </a:ext>
            </a:extLst>
          </p:cNvPr>
          <p:cNvSpPr txBox="1"/>
          <p:nvPr/>
        </p:nvSpPr>
        <p:spPr>
          <a:xfrm>
            <a:off x="153612" y="3469507"/>
            <a:ext cx="7007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</a:rPr>
              <a:t>Embrace comfort and style in this captivating home nestled within one of Mount Pleasant's most sought-after neighborhoods. Spanning over 3,000 square feet across nearly half an acre of lush surroundings, this home offers a spacious retreat infused with charm. Step inside to discover four generously sized bedrooms, including a recently updated primary suite, accompanied by three full bathrooms and one convenient half bathroom. The heart of the home is the gourmet kitchen, boasting an oversized Wolff range with a custom vent and Sub-Zero refrigerator, ideal for both culinary enthusiasts and everyday living.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</a:rPr>
              <a:t>Perfect for entertaining, the expansive living room and wet bar seamlessly flow to the outdoor living space, where Lowcountry living awaits with an inviting outdoor kitchen and serene surroundings.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</a:rPr>
              <a:t>Home features beautiful hardwood floors, a versatile bonus room and access to membership at the Creekside Tennis and Swim Club.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</a:rPr>
              <a:t>This is a rare opportunity to own a home situated in the heart of Mount Pleasant conveniently located near restaurants, shops and only minutes from island beaches and Historic Downtown Charleston.</a:t>
            </a:r>
          </a:p>
          <a:p>
            <a:pPr algn="ctr"/>
            <a:endParaRPr lang="en-US" sz="1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Century Gothic" panose="020B0502020202020204" pitchFamily="34" charset="0"/>
                <a:hlinkClick r:id="rId11"/>
              </a:rPr>
              <a:t>Video Tour</a:t>
            </a:r>
            <a:endParaRPr lang="en-US" sz="1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4" y="1429308"/>
            <a:ext cx="3429000" cy="1929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E63AF5-E08C-C8FB-EE15-FDC1B04AA2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3616" y="1429307"/>
            <a:ext cx="3429000" cy="1929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E24A8-E557-019F-E015-5A3B154F3C19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5" y="5824574"/>
            <a:ext cx="1709928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4B440-F0CA-57F1-A15B-5C1569EDD1F2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5" y="7017492"/>
            <a:ext cx="1709928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E7EF8E-B3E2-E512-0034-5C679CFEB235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7762" y="5824574"/>
            <a:ext cx="1709928" cy="1143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6D118F-402C-12E1-C34E-F4DC220E3473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7762" y="7017492"/>
            <a:ext cx="1709928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C99288-3ADC-3381-B536-6A2ED08DC201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939" y="5824574"/>
            <a:ext cx="1709928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255E6F-30CB-9A44-54E4-80FAE8435970}"/>
              </a:ext>
            </a:extLst>
          </p:cNvPr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939" y="7017492"/>
            <a:ext cx="1709928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3C1540-9352-6590-9DAA-BAE5A09AEA10}"/>
              </a:ext>
            </a:extLst>
          </p:cNvPr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8117" y="5824574"/>
            <a:ext cx="1709928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1D3718-1CD1-A274-FBD1-60FA4B212311}"/>
              </a:ext>
            </a:extLst>
          </p:cNvPr>
          <p:cNvPicPr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8117" y="7017492"/>
            <a:ext cx="1709928" cy="1143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F06B016-B191-8F4E-9C7A-0B650CB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466" y="8353908"/>
            <a:ext cx="421092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13D680-6ECD-005C-3077-9E6D2DED5F90}"/>
              </a:ext>
            </a:extLst>
          </p:cNvPr>
          <p:cNvSpPr txBox="1"/>
          <p:nvPr/>
        </p:nvSpPr>
        <p:spPr>
          <a:xfrm>
            <a:off x="4320287" y="8415461"/>
            <a:ext cx="2194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>
                <a:solidFill>
                  <a:srgbClr val="083262"/>
                </a:solidFill>
                <a:effectLst/>
                <a:latin typeface="Century Gothic" panose="020B0502020202020204" pitchFamily="34" charset="0"/>
              </a:rPr>
              <a:t>Carolina One Real Estate</a:t>
            </a:r>
          </a:p>
          <a:p>
            <a:pPr algn="ctr"/>
            <a:r>
              <a:rPr lang="en-US" sz="900" b="0" i="0" dirty="0">
                <a:solidFill>
                  <a:srgbClr val="083262"/>
                </a:solidFill>
                <a:effectLst/>
                <a:latin typeface="Century Gothic" panose="020B0502020202020204" pitchFamily="34" charset="0"/>
              </a:rPr>
              <a:t>1503 Palm Blvd</a:t>
            </a:r>
          </a:p>
          <a:p>
            <a:pPr algn="ctr"/>
            <a:r>
              <a:rPr lang="en-US" sz="900" b="0" i="0" dirty="0">
                <a:solidFill>
                  <a:srgbClr val="083262"/>
                </a:solidFill>
                <a:effectLst/>
                <a:latin typeface="Century Gothic" panose="020B0502020202020204" pitchFamily="34" charset="0"/>
              </a:rPr>
              <a:t>Isle of Palms, SC 29451-2280</a:t>
            </a:r>
            <a:endParaRPr lang="en-US" sz="900" dirty="0">
              <a:solidFill>
                <a:srgbClr val="08326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9DEB711-903D-7FD8-B6A4-D53BB1A6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69397" y="8353908"/>
            <a:ext cx="55732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244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Rastanty Cortez</vt:lpstr>
      <vt:lpstr>Office Theme</vt:lpstr>
      <vt:lpstr>Gorgeous Home on Almost Half Acre 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18</cp:revision>
  <dcterms:created xsi:type="dcterms:W3CDTF">2022-10-19T11:58:47Z</dcterms:created>
  <dcterms:modified xsi:type="dcterms:W3CDTF">2024-05-14T13:38:21Z</dcterms:modified>
</cp:coreProperties>
</file>