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512" y="9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a:t>Click to edit Master title style</a:t>
            </a:r>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10/11/2017</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5" y="0"/>
            <a:ext cx="10057016" cy="886778"/>
          </a:xfrm>
        </p:spPr>
        <p:txBody>
          <a:bodyPr anchor="ctr">
            <a:normAutofit fontScale="90000"/>
          </a:bodyPr>
          <a:lstStyle/>
          <a:p>
            <a:r>
              <a:rPr lang="en-US" sz="3200" i="1" dirty="0">
                <a:solidFill>
                  <a:srgbClr val="FFFF00"/>
                </a:solidFill>
                <a:effectLst/>
              </a:rPr>
              <a:t>Seller willing to pay $4000 of buyers closings costs with acceptable offer</a:t>
            </a:r>
            <a:endParaRPr lang="en-US" sz="3200" i="1" dirty="0">
              <a:solidFill>
                <a:srgbClr val="FFFF00"/>
              </a:solidFill>
            </a:endParaRPr>
          </a:p>
        </p:txBody>
      </p:sp>
      <p:sp>
        <p:nvSpPr>
          <p:cNvPr id="3" name="Subtitle 2"/>
          <p:cNvSpPr>
            <a:spLocks noGrp="1"/>
          </p:cNvSpPr>
          <p:nvPr>
            <p:ph type="subTitle" idx="1"/>
          </p:nvPr>
        </p:nvSpPr>
        <p:spPr>
          <a:xfrm>
            <a:off x="-10510" y="3649717"/>
            <a:ext cx="10068910" cy="2509182"/>
          </a:xfrm>
        </p:spPr>
        <p:txBody>
          <a:bodyPr anchor="ctr">
            <a:noAutofit/>
          </a:bodyPr>
          <a:lstStyle/>
          <a:p>
            <a:r>
              <a:rPr lang="en-US" sz="1300" dirty="0">
                <a:solidFill>
                  <a:schemeClr val="tx2">
                    <a:lumMod val="40000"/>
                    <a:lumOff val="60000"/>
                  </a:schemeClr>
                </a:solidFill>
                <a:effectLst>
                  <a:outerShdw blurRad="38100" dist="38100" dir="2700000" algn="tl">
                    <a:srgbClr val="000000">
                      <a:alpha val="43137"/>
                    </a:srgbClr>
                  </a:outerShdw>
                </a:effectLst>
              </a:rPr>
              <a:t>Welcome Home to 9705 </a:t>
            </a:r>
            <a:r>
              <a:rPr lang="en-US" sz="1300" dirty="0" err="1">
                <a:solidFill>
                  <a:schemeClr val="tx2">
                    <a:lumMod val="40000"/>
                    <a:lumOff val="60000"/>
                  </a:schemeClr>
                </a:solidFill>
                <a:effectLst>
                  <a:outerShdw blurRad="38100" dist="38100" dir="2700000" algn="tl">
                    <a:srgbClr val="000000">
                      <a:alpha val="43137"/>
                    </a:srgbClr>
                  </a:outerShdw>
                </a:effectLst>
              </a:rPr>
              <a:t>Cherrybark</a:t>
            </a:r>
            <a:r>
              <a:rPr lang="en-US" sz="1300" dirty="0">
                <a:solidFill>
                  <a:schemeClr val="tx2">
                    <a:lumMod val="40000"/>
                    <a:lumOff val="60000"/>
                  </a:schemeClr>
                </a:solidFill>
                <a:effectLst>
                  <a:outerShdw blurRad="38100" dist="38100" dir="2700000" algn="tl">
                    <a:srgbClr val="000000">
                      <a:alpha val="43137"/>
                    </a:srgbClr>
                  </a:outerShdw>
                </a:effectLst>
              </a:rPr>
              <a:t> Ct. This beautiful 2 story home offers plenty of space and tons of natural light. Both Front and back yards overlook the beautifully preserved green spaces Coosaw Preserve offers. Hardwoods throughout the first floor. Upgraded kitchen with granite countertops, stainless steel gas stove, dishwasher, microwave and refrigerator, beautiful dark cabinets and a large pantry. Upstairs you will find three bedrooms and a loft. The 2 secondary bedrooms are great size and both offer WALK IN closets. Storage is not lacking here. The large master bedroom has tons of natural light and WALK IN closet. Master bathroom has a stand up shower and garden tub along with his and her sinks and ceramic tile. Hall bathroom is conveniently located between the two secondary bedrooms. It offers an oversized vanity with tons of counter space and ceramic tiled floors. Laundry room is located on the second floor making it super easy to get laundry done. This home offers a large backyard and can easily be fenced in. Enjoy these hot summer days at Coosaw Preserves beautiful amenity center. Your family can enjoy the summer sun rays in the community pool and allow the kids to blow off some energy at the neighborhood playground. Enjoy the clubhouse and BBQ area with family and friends. Sidewalks throughout make it convenient to enjoy an afternoon stroll.</a:t>
            </a:r>
          </a:p>
        </p:txBody>
      </p:sp>
      <p:sp>
        <p:nvSpPr>
          <p:cNvPr id="4" name="Rectangle 3"/>
          <p:cNvSpPr/>
          <p:nvPr/>
        </p:nvSpPr>
        <p:spPr>
          <a:xfrm>
            <a:off x="3686949" y="887611"/>
            <a:ext cx="2701658" cy="2769989"/>
          </a:xfrm>
          <a:prstGeom prst="rect">
            <a:avLst/>
          </a:prstGeom>
        </p:spPr>
        <p:txBody>
          <a:bodyPr wrap="square">
            <a:spAutoFit/>
          </a:bodyPr>
          <a:lstStyle/>
          <a:p>
            <a:pPr algn="ctr"/>
            <a:r>
              <a:rPr lang="en-US" sz="2100" b="1" dirty="0">
                <a:solidFill>
                  <a:schemeClr val="tx2">
                    <a:lumMod val="60000"/>
                    <a:lumOff val="40000"/>
                  </a:schemeClr>
                </a:solidFill>
                <a:effectLst>
                  <a:outerShdw blurRad="38100" dist="38100" dir="2700000" algn="tl">
                    <a:srgbClr val="000000">
                      <a:alpha val="43137"/>
                    </a:srgbClr>
                  </a:outerShdw>
                </a:effectLst>
              </a:rPr>
              <a:t>9705 </a:t>
            </a:r>
            <a:r>
              <a:rPr lang="en-US" sz="2100" b="1" dirty="0" err="1">
                <a:solidFill>
                  <a:schemeClr val="tx2">
                    <a:lumMod val="60000"/>
                    <a:lumOff val="40000"/>
                  </a:schemeClr>
                </a:solidFill>
                <a:effectLst>
                  <a:outerShdw blurRad="38100" dist="38100" dir="2700000" algn="tl">
                    <a:srgbClr val="000000">
                      <a:alpha val="43137"/>
                    </a:srgbClr>
                  </a:outerShdw>
                </a:effectLst>
              </a:rPr>
              <a:t>Cherrybark</a:t>
            </a:r>
            <a:r>
              <a:rPr lang="en-US" sz="2100" b="1" dirty="0">
                <a:solidFill>
                  <a:schemeClr val="tx2">
                    <a:lumMod val="60000"/>
                    <a:lumOff val="40000"/>
                  </a:schemeClr>
                </a:solidFill>
                <a:effectLst>
                  <a:outerShdw blurRad="38100" dist="38100" dir="2700000" algn="tl">
                    <a:srgbClr val="000000">
                      <a:alpha val="43137"/>
                    </a:srgbClr>
                  </a:outerShdw>
                </a:effectLst>
              </a:rPr>
              <a:t> Ct</a:t>
            </a:r>
          </a:p>
          <a:p>
            <a:pPr algn="ctr"/>
            <a:endParaRPr lang="en-US" sz="1700" dirty="0">
              <a:solidFill>
                <a:schemeClr val="tx2">
                  <a:lumMod val="60000"/>
                  <a:lumOff val="40000"/>
                </a:schemeClr>
              </a:solidFill>
              <a:effectLst>
                <a:outerShdw blurRad="38100" dist="38100" dir="2700000" algn="tl">
                  <a:srgbClr val="000000">
                    <a:alpha val="43137"/>
                  </a:srgbClr>
                </a:outerShdw>
              </a:effectLst>
            </a:endParaRPr>
          </a:p>
          <a:p>
            <a:pPr algn="ctr"/>
            <a:r>
              <a:rPr lang="en-US" sz="1700" dirty="0">
                <a:solidFill>
                  <a:schemeClr val="tx2">
                    <a:lumMod val="60000"/>
                    <a:lumOff val="40000"/>
                  </a:schemeClr>
                </a:solidFill>
                <a:effectLst>
                  <a:outerShdw blurRad="38100" dist="38100" dir="2700000" algn="tl">
                    <a:srgbClr val="000000">
                      <a:alpha val="43137"/>
                    </a:srgbClr>
                  </a:outerShdw>
                </a:effectLst>
              </a:rPr>
              <a:t>Coosaw Preserve</a:t>
            </a:r>
          </a:p>
          <a:p>
            <a:pPr algn="ctr"/>
            <a:r>
              <a:rPr lang="en-US" sz="1700" dirty="0">
                <a:solidFill>
                  <a:schemeClr val="tx2">
                    <a:lumMod val="60000"/>
                    <a:lumOff val="40000"/>
                  </a:schemeClr>
                </a:solidFill>
                <a:effectLst>
                  <a:outerShdw blurRad="38100" dist="38100" dir="2700000" algn="tl">
                    <a:srgbClr val="000000">
                      <a:alpha val="43137"/>
                    </a:srgbClr>
                  </a:outerShdw>
                </a:effectLst>
              </a:rPr>
              <a:t>Ladson, SC 29456</a:t>
            </a:r>
          </a:p>
          <a:p>
            <a:pPr algn="ctr"/>
            <a:endParaRPr lang="en-US" sz="1700" dirty="0">
              <a:solidFill>
                <a:schemeClr val="tx2">
                  <a:lumMod val="60000"/>
                  <a:lumOff val="40000"/>
                </a:schemeClr>
              </a:solidFill>
              <a:effectLst>
                <a:outerShdw blurRad="38100" dist="38100" dir="2700000" algn="tl">
                  <a:srgbClr val="000000">
                    <a:alpha val="43137"/>
                  </a:srgbClr>
                </a:outerShdw>
              </a:effectLst>
            </a:endParaRPr>
          </a:p>
          <a:p>
            <a:pPr algn="ctr"/>
            <a:r>
              <a:rPr lang="en-US" sz="1700" dirty="0">
                <a:solidFill>
                  <a:schemeClr val="tx2">
                    <a:lumMod val="60000"/>
                    <a:lumOff val="40000"/>
                  </a:schemeClr>
                </a:solidFill>
                <a:effectLst>
                  <a:outerShdw blurRad="38100" dist="38100" dir="2700000" algn="tl">
                    <a:srgbClr val="000000">
                      <a:alpha val="43137"/>
                    </a:srgbClr>
                  </a:outerShdw>
                </a:effectLst>
              </a:rPr>
              <a:t>MLS# 17024450</a:t>
            </a:r>
          </a:p>
          <a:p>
            <a:pPr algn="ctr"/>
            <a:r>
              <a:rPr lang="en-US" sz="1700" dirty="0">
                <a:solidFill>
                  <a:schemeClr val="tx2">
                    <a:lumMod val="60000"/>
                    <a:lumOff val="40000"/>
                  </a:schemeClr>
                </a:solidFill>
                <a:effectLst>
                  <a:outerShdw blurRad="38100" dist="38100" dir="2700000" algn="tl">
                    <a:srgbClr val="000000">
                      <a:alpha val="43137"/>
                    </a:srgbClr>
                  </a:outerShdw>
                </a:effectLst>
              </a:rPr>
              <a:t>$229,500</a:t>
            </a:r>
          </a:p>
          <a:p>
            <a:pPr algn="ctr"/>
            <a:endParaRPr lang="en-US" sz="1700" dirty="0">
              <a:solidFill>
                <a:schemeClr val="tx2">
                  <a:lumMod val="60000"/>
                  <a:lumOff val="40000"/>
                </a:schemeClr>
              </a:solidFill>
              <a:effectLst>
                <a:outerShdw blurRad="38100" dist="38100" dir="2700000" algn="tl">
                  <a:srgbClr val="000000">
                    <a:alpha val="43137"/>
                  </a:srgbClr>
                </a:outerShdw>
              </a:effectLst>
            </a:endParaRPr>
          </a:p>
          <a:p>
            <a:pPr algn="ctr"/>
            <a:r>
              <a:rPr lang="en-US" sz="1700" dirty="0">
                <a:solidFill>
                  <a:schemeClr val="tx2">
                    <a:lumMod val="60000"/>
                    <a:lumOff val="40000"/>
                  </a:schemeClr>
                </a:solidFill>
                <a:effectLst>
                  <a:outerShdw blurRad="38100" dist="38100" dir="2700000" algn="tl">
                    <a:srgbClr val="000000">
                      <a:alpha val="43137"/>
                    </a:srgbClr>
                  </a:outerShdw>
                </a:effectLst>
              </a:rPr>
              <a:t>3 Bedroom ~ 2½ Baths</a:t>
            </a:r>
          </a:p>
          <a:p>
            <a:pPr algn="ctr"/>
            <a:r>
              <a:rPr lang="en-US" sz="1700" dirty="0">
                <a:solidFill>
                  <a:schemeClr val="tx2">
                    <a:lumMod val="60000"/>
                    <a:lumOff val="40000"/>
                  </a:schemeClr>
                </a:solidFill>
                <a:effectLst>
                  <a:outerShdw blurRad="38100" dist="38100" dir="2700000" algn="tl">
                    <a:srgbClr val="000000">
                      <a:alpha val="43137"/>
                    </a:srgbClr>
                  </a:outerShdw>
                </a:effectLst>
              </a:rPr>
              <a:t>1,645 Square Feet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88608" y="887612"/>
            <a:ext cx="3669792" cy="2752342"/>
          </a:xfrm>
          <a:prstGeom prst="rect">
            <a:avLst/>
          </a:prstGeom>
          <a:ln>
            <a:solidFill>
              <a:schemeClr val="tx1"/>
            </a:solidFill>
          </a:ln>
        </p:spPr>
      </p:pic>
      <p:sp>
        <p:nvSpPr>
          <p:cNvPr id="6" name="Rectangle 5"/>
          <p:cNvSpPr/>
          <p:nvPr/>
        </p:nvSpPr>
        <p:spPr>
          <a:xfrm>
            <a:off x="1386" y="6110407"/>
            <a:ext cx="10075406" cy="1661993"/>
          </a:xfrm>
          <a:prstGeom prst="rect">
            <a:avLst/>
          </a:prstGeom>
        </p:spPr>
        <p:txBody>
          <a:bodyPr wrap="square">
            <a:spAutoFit/>
          </a:bodyPr>
          <a:lstStyle/>
          <a:p>
            <a:pPr algn="ctr"/>
            <a:r>
              <a:rPr lang="en-US" sz="1800" b="1" dirty="0">
                <a:solidFill>
                  <a:schemeClr val="tx2">
                    <a:lumMod val="60000"/>
                    <a:lumOff val="40000"/>
                  </a:schemeClr>
                </a:solidFill>
              </a:rPr>
              <a:t>Jennifer </a:t>
            </a:r>
            <a:r>
              <a:rPr lang="en-US" sz="1800" b="1" dirty="0" err="1">
                <a:solidFill>
                  <a:schemeClr val="tx2">
                    <a:lumMod val="60000"/>
                    <a:lumOff val="40000"/>
                  </a:schemeClr>
                </a:solidFill>
              </a:rPr>
              <a:t>Laffey</a:t>
            </a:r>
            <a:r>
              <a:rPr lang="en-US" sz="1800" b="1" dirty="0">
                <a:solidFill>
                  <a:schemeClr val="tx2">
                    <a:lumMod val="60000"/>
                    <a:lumOff val="40000"/>
                  </a:schemeClr>
                </a:solidFill>
              </a:rPr>
              <a:t>-Foster, MRP</a:t>
            </a:r>
          </a:p>
          <a:p>
            <a:pPr algn="ctr"/>
            <a:r>
              <a:rPr lang="en-US" sz="1400" b="1" dirty="0">
                <a:solidFill>
                  <a:schemeClr val="tx2">
                    <a:lumMod val="60000"/>
                    <a:lumOff val="40000"/>
                  </a:schemeClr>
                </a:solidFill>
              </a:rPr>
              <a:t>Real Estate Agent</a:t>
            </a:r>
          </a:p>
          <a:p>
            <a:pPr algn="ctr"/>
            <a:r>
              <a:rPr lang="en-US" sz="1400" b="1" dirty="0">
                <a:solidFill>
                  <a:schemeClr val="tx2">
                    <a:lumMod val="60000"/>
                    <a:lumOff val="40000"/>
                  </a:schemeClr>
                </a:solidFill>
              </a:rPr>
              <a:t>Miler Properties</a:t>
            </a:r>
          </a:p>
          <a:p>
            <a:pPr algn="ctr"/>
            <a:r>
              <a:rPr lang="en-US" sz="1400" b="1" dirty="0">
                <a:solidFill>
                  <a:schemeClr val="tx2">
                    <a:lumMod val="60000"/>
                    <a:lumOff val="40000"/>
                  </a:schemeClr>
                </a:solidFill>
              </a:rPr>
              <a:t>Office: 843-821-1111</a:t>
            </a:r>
          </a:p>
          <a:p>
            <a:pPr algn="ctr"/>
            <a:r>
              <a:rPr lang="en-US" sz="1400" b="1" dirty="0">
                <a:solidFill>
                  <a:schemeClr val="tx2">
                    <a:lumMod val="60000"/>
                    <a:lumOff val="40000"/>
                  </a:schemeClr>
                </a:solidFill>
              </a:rPr>
              <a:t>Cell: 843-708-1582</a:t>
            </a:r>
          </a:p>
          <a:p>
            <a:pPr algn="ctr"/>
            <a:r>
              <a:rPr lang="en-US" sz="1400" b="1" dirty="0">
                <a:solidFill>
                  <a:schemeClr val="tx2">
                    <a:lumMod val="60000"/>
                    <a:lumOff val="40000"/>
                  </a:schemeClr>
                </a:solidFill>
              </a:rPr>
              <a:t>jlfoster86@gmail.com</a:t>
            </a:r>
            <a:br>
              <a:rPr lang="en-US" sz="1400" b="1" dirty="0">
                <a:solidFill>
                  <a:schemeClr val="tx2">
                    <a:lumMod val="60000"/>
                    <a:lumOff val="40000"/>
                  </a:schemeClr>
                </a:solidFill>
              </a:rPr>
            </a:br>
            <a:r>
              <a:rPr lang="en-US" sz="1400" b="1" dirty="0">
                <a:solidFill>
                  <a:schemeClr val="tx2">
                    <a:lumMod val="60000"/>
                    <a:lumOff val="40000"/>
                  </a:schemeClr>
                </a:solidFill>
              </a:rPr>
              <a:t>www.milerproperties.com</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85" y="6159731"/>
            <a:ext cx="2150224" cy="1612668"/>
          </a:xfrm>
          <a:prstGeom prst="rect">
            <a:avLst/>
          </a:prstGeom>
          <a:ln>
            <a:solidFill>
              <a:schemeClr val="tx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193" y="887611"/>
            <a:ext cx="1828800" cy="1371599"/>
          </a:xfrm>
          <a:prstGeom prst="rect">
            <a:avLst/>
          </a:prstGeom>
          <a:ln>
            <a:solidFill>
              <a:schemeClr val="tx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193" y="2268355"/>
            <a:ext cx="1828800" cy="1371599"/>
          </a:xfrm>
          <a:prstGeom prst="rect">
            <a:avLst/>
          </a:prstGeom>
          <a:ln>
            <a:solidFill>
              <a:schemeClr val="tx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08175" y="6159732"/>
            <a:ext cx="2150224" cy="1612667"/>
          </a:xfrm>
          <a:prstGeom prst="rect">
            <a:avLst/>
          </a:prstGeom>
          <a:ln>
            <a:solidFill>
              <a:schemeClr val="tx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37378" y="887611"/>
            <a:ext cx="1828800" cy="1371599"/>
          </a:xfrm>
          <a:prstGeom prst="rect">
            <a:avLst/>
          </a:prstGeom>
          <a:ln>
            <a:solidFill>
              <a:schemeClr val="tx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37378" y="2268355"/>
            <a:ext cx="1828800" cy="1371599"/>
          </a:xfrm>
          <a:prstGeom prst="rect">
            <a:avLst/>
          </a:prstGeom>
          <a:ln>
            <a:solidFill>
              <a:schemeClr val="tx1"/>
            </a:solidFill>
          </a:ln>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102</TotalTime>
  <Words>300</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Book Antiqua</vt:lpstr>
      <vt:lpstr>Lucida Sans</vt:lpstr>
      <vt:lpstr>Wingdings</vt:lpstr>
      <vt:lpstr>Wingdings 2</vt:lpstr>
      <vt:lpstr>Wingdings 3</vt:lpstr>
      <vt:lpstr>Apex</vt:lpstr>
      <vt:lpstr>Seller willing to pay $4000 of buyers closings costs with acceptable offer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 Price</cp:lastModifiedBy>
  <cp:revision>20</cp:revision>
  <dcterms:created xsi:type="dcterms:W3CDTF">2006-08-16T00:00:00Z</dcterms:created>
  <dcterms:modified xsi:type="dcterms:W3CDTF">2017-10-11T18:10:43Z</dcterms:modified>
</cp:coreProperties>
</file>