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61841e42-b0c6-425b-9028-0f4ba8eb3753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23083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403922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Move-in ready &amp; perfectly located on an oversized corner lot in the highly desirable Coosaw Preserve neighborhood, this 5-bedroom, 3.5-bathroom home offers a spacious open floor plan designed for entertaining &amp; comfortable living. The main level features a private study w/ French doors, a separate dining room, &amp; a large living room that flows seamlessly into the kitchen. The chef's kitchen boasts granite countertops, ample cabinet space, a stunning backsplash, pantry, gas stove, &amp; a dishwasher. A large island w/ bar seating &amp; an informal dining area make this space perfect for gatherings. Upstairs, you'll find the generously sized owner's suite w/ a private bath &amp; walk-in closet, a massive bonus room (or 5th bedroom) w/ a Jack-&amp;-Jill bath, three additional bedrooms, another full guest bath, &amp; a convenient laundry room. Outside, the custom deck overlooks a fully fenced backyard featuring a double side gate &amp; a fire pit, ideal for relaxing or entertaining.</a:t>
            </a: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Coosaw Preserve offers resort-style amenities, including a pool, clubhouse, playground, picnic pavilion, &amp; an amenity center. Zoned for award-winning Dorchester II schools, this home provides the perfect combination of style, space, &amp; location. Don't miss this opportunity...schedule your showing today!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9736 Black Willow Lane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Coosaw Preserve | Ladson, SC 29456 | MLS# 25000722 | $525,000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5 Bed/ 3.5 Bath Stunning Coosaw Preserve Opportunity!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4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4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6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6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" r="130"/>
          <a:stretch/>
        </p:blipFill>
        <p:spPr>
          <a:xfrm>
            <a:off x="228600" y="1803887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803887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" r="7906"/>
          <a:stretch/>
        </p:blipFill>
        <p:spPr>
          <a:xfrm>
            <a:off x="6631634" y="8710980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310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2025-01-13T18:46:49Z</dcterms:modified>
</cp:coreProperties>
</file>