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729153"/>
            <a:ext cx="7772400" cy="1329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9707880"/>
            <a:ext cx="7772400" cy="27432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Century 21 Properties </a:t>
            </a:r>
            <a:r>
              <a:rPr lang="en-US" sz="1200" dirty="0" smtClean="0">
                <a:solidFill>
                  <a:schemeClr val="tx1"/>
                </a:solidFill>
              </a:rPr>
              <a:t>Plus | </a:t>
            </a:r>
            <a:r>
              <a:rPr lang="de-DE" sz="1200" dirty="0">
                <a:solidFill>
                  <a:schemeClr val="tx1"/>
                </a:solidFill>
              </a:rPr>
              <a:t>2000 Sam Rittenberg Blvd #118</a:t>
            </a:r>
            <a:r>
              <a:rPr lang="en-US" sz="1200" dirty="0" smtClean="0">
                <a:solidFill>
                  <a:schemeClr val="tx1"/>
                </a:solidFill>
              </a:rPr>
              <a:t> | </a:t>
            </a:r>
            <a:r>
              <a:rPr lang="en-US" sz="1200" dirty="0">
                <a:solidFill>
                  <a:schemeClr val="tx1"/>
                </a:solidFill>
              </a:rPr>
              <a:t>Charleston, SC 29407</a:t>
            </a:r>
          </a:p>
        </p:txBody>
      </p:sp>
      <p:sp>
        <p:nvSpPr>
          <p:cNvPr id="5" name="Rectangle 4"/>
          <p:cNvSpPr/>
          <p:nvPr/>
        </p:nvSpPr>
        <p:spPr>
          <a:xfrm>
            <a:off x="3505200" y="76200"/>
            <a:ext cx="4191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 err="1">
                <a:latin typeface="Century Gothic" panose="020B0502020202020204" pitchFamily="34" charset="0"/>
              </a:rPr>
              <a:t>Cofa</a:t>
            </a:r>
            <a:r>
              <a:rPr lang="en-US" sz="1600" b="1" dirty="0">
                <a:latin typeface="Century Gothic" panose="020B0502020202020204" pitchFamily="34" charset="0"/>
              </a:rPr>
              <a:t> </a:t>
            </a:r>
            <a:r>
              <a:rPr lang="en-US" sz="1600" b="1" dirty="0" smtClean="0">
                <a:latin typeface="Century Gothic" panose="020B0502020202020204" pitchFamily="34" charset="0"/>
              </a:rPr>
              <a:t>McCarthy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M (843) 568-0189 </a:t>
            </a:r>
            <a:endParaRPr lang="en-US" sz="1200" dirty="0" smtClean="0">
              <a:latin typeface="Century Gothic" panose="020B0502020202020204" pitchFamily="34" charset="0"/>
            </a:endParaRP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cjmcharlestonhomes@gmail.com</a:t>
            </a:r>
            <a:endParaRPr lang="en-US" sz="1200" dirty="0" smtClean="0">
              <a:latin typeface="Century Gothic" panose="020B0502020202020204" pitchFamily="34" charset="0"/>
            </a:endParaRPr>
          </a:p>
          <a:p>
            <a:pPr algn="r"/>
            <a:r>
              <a:rPr lang="en-US" sz="1200" dirty="0" smtClean="0">
                <a:latin typeface="Century Gothic" panose="020B0502020202020204" pitchFamily="34" charset="0"/>
              </a:rPr>
              <a:t>www.century21properties.com 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559"/>
          <a:stretch/>
        </p:blipFill>
        <p:spPr>
          <a:xfrm>
            <a:off x="888715" y="1219201"/>
            <a:ext cx="5994400" cy="3886199"/>
          </a:xfrm>
          <a:prstGeom prst="rect">
            <a:avLst/>
          </a:prstGeom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0" y="4191000"/>
            <a:ext cx="7772400" cy="9144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43" y="8001000"/>
            <a:ext cx="978609" cy="73395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7000" y="8006020"/>
            <a:ext cx="965221" cy="72391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4069" y="8001000"/>
            <a:ext cx="978609" cy="73395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4526" y="8001000"/>
            <a:ext cx="978609" cy="73395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4983" y="8007990"/>
            <a:ext cx="959969" cy="71997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105400"/>
            <a:ext cx="7772400" cy="2972987"/>
          </a:xfrm>
        </p:spPr>
        <p:txBody>
          <a:bodyPr anchor="ctr">
            <a:no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RARE FIND ON JAMES ISLAND UNDER $300K!! NEW ROOF WITH 10YR WARRANTY AND 50YR SHINGLES INSTALLED 8/5/15!! Only 10 minutes to Folly Beach or downtown, and across the street from the James Island County park! This 3 BR, 2 1/2 bath brick home has been pre-inspected and is ready to move in! Updated kitchen featuring stainless steel appliances and refinished cabinets. New light fixtures, including a special order light in the main living area, fresh paint, floors and carpet only 5 years old going into upstairs bedrooms</a:t>
            </a:r>
            <a:r>
              <a:rPr lang="en-US" sz="1400" dirty="0" smtClean="0">
                <a:latin typeface="Century Gothic" panose="020B0502020202020204" pitchFamily="34" charset="0"/>
              </a:rPr>
              <a:t>. Newly </a:t>
            </a:r>
            <a:r>
              <a:rPr lang="en-US" sz="1400" dirty="0">
                <a:latin typeface="Century Gothic" panose="020B0502020202020204" pitchFamily="34" charset="0"/>
              </a:rPr>
              <a:t>painted ceilings and a large storage area up stairs. Beautiful large deck in the back and also a brand new shed has been added to store all of the tools you need! Privacy fence along the perimeter of the house. Crawlspace was recently encapsulated to include a moisture barrier and ventilation system. Don't miss your chance to live on James Island in this highly sought out neighborhood. This one won't last long!</a:t>
            </a:r>
            <a:endParaRPr lang="en-US" sz="1400" b="1" i="1" dirty="0"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066800"/>
            <a:ext cx="7772400" cy="587752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199094"/>
            <a:ext cx="7772400" cy="32316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974 </a:t>
            </a:r>
            <a:r>
              <a:rPr lang="en-US" sz="15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Stono</a:t>
            </a:r>
            <a:r>
              <a:rPr lang="en-US" sz="1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River </a:t>
            </a:r>
            <a:r>
              <a:rPr lang="en-US" sz="15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Dr</a:t>
            </a:r>
            <a:r>
              <a:rPr lang="en-US" sz="1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| </a:t>
            </a:r>
            <a:r>
              <a:rPr lang="en-US" sz="15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Riverland</a:t>
            </a:r>
            <a:r>
              <a:rPr lang="en-US" sz="1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Crossing | Charleston | MLS# 15020465 | $275,000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272142" y="0"/>
            <a:ext cx="738742" cy="1037560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1135152" y="76201"/>
            <a:ext cx="42750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  <a:latin typeface="IncognitoMeridies" panose="00000400000000000000" pitchFamily="2" charset="0"/>
              </a:rPr>
              <a:t>Broker </a:t>
            </a:r>
            <a:r>
              <a:rPr lang="en-US" sz="2800" dirty="0" smtClean="0">
                <a:solidFill>
                  <a:srgbClr val="C00000"/>
                </a:solidFill>
                <a:latin typeface="IncognitoMeridies" panose="00000400000000000000" pitchFamily="2" charset="0"/>
              </a:rPr>
              <a:t>Open  Sept </a:t>
            </a:r>
            <a:r>
              <a:rPr lang="en-US" sz="2800" dirty="0">
                <a:solidFill>
                  <a:srgbClr val="C00000"/>
                </a:solidFill>
                <a:latin typeface="IncognitoMeridies" panose="00000400000000000000" pitchFamily="2" charset="0"/>
              </a:rPr>
              <a:t>1st, </a:t>
            </a:r>
            <a:r>
              <a:rPr lang="en-US" sz="2800" dirty="0" smtClean="0">
                <a:solidFill>
                  <a:srgbClr val="C00000"/>
                </a:solidFill>
                <a:latin typeface="IncognitoMeridies" panose="00000400000000000000" pitchFamily="2" charset="0"/>
              </a:rPr>
              <a:t>11:30-1</a:t>
            </a:r>
          </a:p>
          <a:p>
            <a:r>
              <a:rPr lang="en-US" dirty="0">
                <a:solidFill>
                  <a:srgbClr val="C00000"/>
                </a:solidFill>
                <a:latin typeface="IncognitoMeridies" panose="00000400000000000000" pitchFamily="2" charset="0"/>
              </a:rPr>
              <a:t>Catering by </a:t>
            </a:r>
            <a:r>
              <a:rPr lang="en-US" dirty="0" err="1">
                <a:solidFill>
                  <a:srgbClr val="C00000"/>
                </a:solidFill>
                <a:latin typeface="IncognitoMeridies" panose="00000400000000000000" pitchFamily="2" charset="0"/>
              </a:rPr>
              <a:t>Gaulin</a:t>
            </a:r>
            <a:r>
              <a:rPr lang="en-US" dirty="0">
                <a:solidFill>
                  <a:srgbClr val="C00000"/>
                </a:solidFill>
                <a:latin typeface="IncognitoMeridies" panose="00000400000000000000" pitchFamily="2" charset="0"/>
              </a:rPr>
              <a:t> Gourmet</a:t>
            </a:r>
            <a:endParaRPr lang="en-US" sz="2800" dirty="0">
              <a:solidFill>
                <a:srgbClr val="C00000"/>
              </a:solidFill>
              <a:latin typeface="IncognitoMeridies" panose="00000400000000000000" pitchFamily="2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6982" y="76200"/>
            <a:ext cx="837729" cy="1116972"/>
          </a:xfrm>
          <a:prstGeom prst="rect">
            <a:avLst/>
          </a:prstGeom>
          <a:noFill/>
          <a:ln w="12700">
            <a:solidFill>
              <a:srgbClr val="FFC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43" y="1916411"/>
            <a:ext cx="978609" cy="733956"/>
          </a:xfrm>
          <a:prstGeom prst="rect">
            <a:avLst/>
          </a:prstGeom>
          <a:ln>
            <a:solidFill>
              <a:srgbClr val="FFC000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43" y="2985590"/>
            <a:ext cx="965221" cy="723915"/>
          </a:xfrm>
          <a:prstGeom prst="rect">
            <a:avLst/>
          </a:prstGeom>
          <a:ln>
            <a:solidFill>
              <a:srgbClr val="FFC000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43" y="4044727"/>
            <a:ext cx="978609" cy="733956"/>
          </a:xfrm>
          <a:prstGeom prst="rect">
            <a:avLst/>
          </a:prstGeom>
          <a:ln>
            <a:solidFill>
              <a:srgbClr val="FFC000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6343" y="1916411"/>
            <a:ext cx="978609" cy="733956"/>
          </a:xfrm>
          <a:prstGeom prst="rect">
            <a:avLst/>
          </a:prstGeom>
          <a:ln>
            <a:solidFill>
              <a:srgbClr val="FFC000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6343" y="2987559"/>
            <a:ext cx="978609" cy="733956"/>
          </a:xfrm>
          <a:prstGeom prst="rect">
            <a:avLst/>
          </a:prstGeom>
          <a:ln>
            <a:solidFill>
              <a:srgbClr val="FFC000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4983" y="4058707"/>
            <a:ext cx="959969" cy="719976"/>
          </a:xfrm>
          <a:prstGeom prst="rect">
            <a:avLst/>
          </a:prstGeom>
          <a:ln>
            <a:solidFill>
              <a:srgbClr val="FFC000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229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IncognitoMeridies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17</cp:revision>
  <dcterms:created xsi:type="dcterms:W3CDTF">2006-08-16T00:00:00Z</dcterms:created>
  <dcterms:modified xsi:type="dcterms:W3CDTF">2015-08-31T14:57:34Z</dcterms:modified>
</cp:coreProperties>
</file>