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9BB4"/>
    <a:srgbClr val="83A8D5"/>
    <a:srgbClr val="8A94C5"/>
    <a:srgbClr val="DAA4B4"/>
    <a:srgbClr val="A39F95"/>
    <a:srgbClr val="052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1/4/2023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8229600" cy="748015"/>
          </a:xfrm>
        </p:spPr>
        <p:txBody>
          <a:bodyPr>
            <a:noAutofit/>
          </a:bodyPr>
          <a:lstStyle/>
          <a:p>
            <a:r>
              <a:rPr lang="en-US" sz="2800" b="1" i="1" dirty="0">
                <a:ln w="3175">
                  <a:solidFill>
                    <a:schemeClr val="tx1"/>
                  </a:solidFill>
                </a:ln>
                <a:solidFill>
                  <a:schemeClr val="accent1">
                    <a:lumMod val="50000"/>
                  </a:schemeClr>
                </a:solidFill>
                <a:latin typeface="Century Gothic" panose="020B0502020202020204" pitchFamily="34" charset="0"/>
              </a:rPr>
              <a:t>10 Minutes To Downtown</a:t>
            </a:r>
            <a:br>
              <a:rPr lang="en-US" sz="2800" b="1" i="1" dirty="0">
                <a:ln w="3175">
                  <a:solidFill>
                    <a:schemeClr val="tx1"/>
                  </a:solidFill>
                </a:ln>
                <a:solidFill>
                  <a:schemeClr val="accent1">
                    <a:lumMod val="50000"/>
                  </a:schemeClr>
                </a:solidFill>
                <a:latin typeface="Century Gothic" panose="020B0502020202020204" pitchFamily="34" charset="0"/>
              </a:rPr>
            </a:br>
            <a:r>
              <a:rPr lang="en-US" sz="2000" i="1" dirty="0">
                <a:ln w="3175">
                  <a:solidFill>
                    <a:schemeClr val="tx1"/>
                  </a:solidFill>
                </a:ln>
                <a:solidFill>
                  <a:schemeClr val="accent1">
                    <a:lumMod val="50000"/>
                  </a:schemeClr>
                </a:solidFill>
                <a:latin typeface="Century Gothic" panose="020B0502020202020204" pitchFamily="34" charset="0"/>
              </a:rPr>
              <a:t>$25K Price Improvement!</a:t>
            </a:r>
            <a:endParaRPr lang="en-US" sz="2800" i="1" dirty="0">
              <a:ln w="3175">
                <a:solidFill>
                  <a:schemeClr val="tx1"/>
                </a:solidFill>
              </a:ln>
              <a:solidFill>
                <a:schemeClr val="accent1">
                  <a:lumMod val="50000"/>
                </a:schemeClr>
              </a:solidFill>
              <a:latin typeface="Century Gothic" panose="020B0502020202020204" pitchFamily="34" charset="0"/>
            </a:endParaRPr>
          </a:p>
        </p:txBody>
      </p:sp>
      <p:sp>
        <p:nvSpPr>
          <p:cNvPr id="13" name="Rectangle 12"/>
          <p:cNvSpPr/>
          <p:nvPr/>
        </p:nvSpPr>
        <p:spPr>
          <a:xfrm>
            <a:off x="2371848" y="9063893"/>
            <a:ext cx="3485907" cy="861774"/>
          </a:xfrm>
          <a:prstGeom prst="rect">
            <a:avLst/>
          </a:prstGeom>
        </p:spPr>
        <p:txBody>
          <a:bodyPr wrap="square">
            <a:spAutoFit/>
          </a:bodyPr>
          <a:lstStyle/>
          <a:p>
            <a:pPr algn="ctr"/>
            <a:r>
              <a:rPr lang="en-US" sz="1400" b="1" dirty="0">
                <a:solidFill>
                  <a:schemeClr val="accent1">
                    <a:lumMod val="50000"/>
                  </a:schemeClr>
                </a:solidFill>
                <a:latin typeface="Century Gothic" panose="020B0502020202020204" pitchFamily="34" charset="0"/>
              </a:rPr>
              <a:t>Debbie Rogers</a:t>
            </a:r>
            <a:br>
              <a:rPr lang="en-US" sz="1200" b="1" dirty="0">
                <a:solidFill>
                  <a:schemeClr val="accent1">
                    <a:lumMod val="50000"/>
                  </a:schemeClr>
                </a:solidFill>
                <a:latin typeface="Century Gothic" panose="020B0502020202020204" pitchFamily="34" charset="0"/>
              </a:rPr>
            </a:br>
            <a:r>
              <a:rPr lang="en-US" sz="1200" dirty="0">
                <a:solidFill>
                  <a:schemeClr val="accent1">
                    <a:lumMod val="50000"/>
                  </a:schemeClr>
                </a:solidFill>
                <a:latin typeface="Century Gothic" panose="020B0502020202020204" pitchFamily="34" charset="0"/>
              </a:rPr>
              <a:t>(843) 990-2915</a:t>
            </a:r>
          </a:p>
          <a:p>
            <a:pPr algn="ctr"/>
            <a:r>
              <a:rPr lang="en-US" sz="1200" dirty="0">
                <a:solidFill>
                  <a:schemeClr val="accent1">
                    <a:lumMod val="50000"/>
                  </a:schemeClr>
                </a:solidFill>
                <a:latin typeface="Century Gothic" panose="020B0502020202020204" pitchFamily="34" charset="0"/>
              </a:rPr>
              <a:t>deborah.rogers@carolinaone.com</a:t>
            </a:r>
          </a:p>
          <a:p>
            <a:pPr algn="ctr"/>
            <a:r>
              <a:rPr lang="en-US" sz="1200" dirty="0">
                <a:solidFill>
                  <a:schemeClr val="accent1">
                    <a:lumMod val="50000"/>
                  </a:schemeClr>
                </a:solidFill>
                <a:latin typeface="Century Gothic" panose="020B0502020202020204" pitchFamily="34" charset="0"/>
              </a:rPr>
              <a:t>www.DebbieRogersSellsCharleston.com</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2195"/>
          <a:stretch/>
        </p:blipFill>
        <p:spPr bwMode="auto">
          <a:xfrm>
            <a:off x="393736" y="9063893"/>
            <a:ext cx="914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21464" y="9063893"/>
            <a:ext cx="914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223632" y="9873734"/>
            <a:ext cx="7777369" cy="184666"/>
          </a:xfrm>
          <a:prstGeom prst="rect">
            <a:avLst/>
          </a:prstGeom>
        </p:spPr>
        <p:txBody>
          <a:bodyPr wrap="square">
            <a:spAutoFit/>
          </a:bodyPr>
          <a:lstStyle/>
          <a:p>
            <a:pPr algn="ctr"/>
            <a:r>
              <a:rPr lang="en-US" sz="600" dirty="0">
                <a:solidFill>
                  <a:schemeClr val="accent1">
                    <a:lumMod val="50000"/>
                  </a:schemeClr>
                </a:solidFill>
                <a:latin typeface="Century Gothic" panose="020B0502020202020204" pitchFamily="34" charset="0"/>
              </a:rPr>
              <a:t>Carolina One Real Estate | 2713 Highway 17 North | Mt. Pleasant, SC 29466</a:t>
            </a:r>
          </a:p>
        </p:txBody>
      </p:sp>
      <p:pic>
        <p:nvPicPr>
          <p:cNvPr id="22" name="Picture 21">
            <a:extLst>
              <a:ext uri="{FF2B5EF4-FFF2-40B4-BE49-F238E27FC236}">
                <a16:creationId xmlns:a16="http://schemas.microsoft.com/office/drawing/2014/main" id="{4332BEBE-9C18-4895-845E-4A5934D68B6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08446" y="863124"/>
            <a:ext cx="3812709" cy="2856045"/>
          </a:xfrm>
          <a:prstGeom prst="rect">
            <a:avLst/>
          </a:prstGeom>
          <a:ln>
            <a:noFill/>
          </a:ln>
          <a:effectLst/>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rcRect/>
          <a:stretch/>
        </p:blipFill>
        <p:spPr>
          <a:xfrm>
            <a:off x="3429000" y="7889525"/>
            <a:ext cx="1371600" cy="914400"/>
          </a:xfrm>
          <a:prstGeom prst="rect">
            <a:avLst/>
          </a:prstGeom>
          <a:ln>
            <a:noFill/>
          </a:ln>
          <a:effectLst/>
        </p:spPr>
      </p:pic>
      <p:pic>
        <p:nvPicPr>
          <p:cNvPr id="15" name="Picture 14">
            <a:extLst>
              <a:ext uri="{FF2B5EF4-FFF2-40B4-BE49-F238E27FC236}">
                <a16:creationId xmlns:a16="http://schemas.microsoft.com/office/drawing/2014/main" id="{4C22B944-8A65-4F4A-8EA9-3DD74C1B626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51535" y="7889525"/>
            <a:ext cx="1371600" cy="914400"/>
          </a:xfrm>
          <a:prstGeom prst="rect">
            <a:avLst/>
          </a:prstGeom>
          <a:ln>
            <a:noFill/>
          </a:ln>
          <a:effectLst/>
        </p:spPr>
      </p:pic>
      <p:pic>
        <p:nvPicPr>
          <p:cNvPr id="16" name="Picture 15">
            <a:extLst>
              <a:ext uri="{FF2B5EF4-FFF2-40B4-BE49-F238E27FC236}">
                <a16:creationId xmlns:a16="http://schemas.microsoft.com/office/drawing/2014/main" id="{6DDB6D64-8D77-44DD-B6C8-456B84FE632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83930" y="863124"/>
            <a:ext cx="1371600" cy="914400"/>
          </a:xfrm>
          <a:prstGeom prst="rect">
            <a:avLst/>
          </a:prstGeom>
          <a:ln>
            <a:noFill/>
          </a:ln>
          <a:effectLst/>
        </p:spPr>
      </p:pic>
      <p:pic>
        <p:nvPicPr>
          <p:cNvPr id="23" name="Picture 22">
            <a:extLst>
              <a:ext uri="{FF2B5EF4-FFF2-40B4-BE49-F238E27FC236}">
                <a16:creationId xmlns:a16="http://schemas.microsoft.com/office/drawing/2014/main" id="{8E001CBB-AFEF-4034-A905-1DEF78D47FA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74071" y="863124"/>
            <a:ext cx="1371600" cy="909828"/>
          </a:xfrm>
          <a:prstGeom prst="rect">
            <a:avLst/>
          </a:prstGeom>
          <a:ln>
            <a:noFill/>
          </a:ln>
          <a:effectLst/>
        </p:spPr>
      </p:pic>
      <p:sp>
        <p:nvSpPr>
          <p:cNvPr id="21" name="Title 1">
            <a:extLst>
              <a:ext uri="{FF2B5EF4-FFF2-40B4-BE49-F238E27FC236}">
                <a16:creationId xmlns:a16="http://schemas.microsoft.com/office/drawing/2014/main" id="{427E03E7-C048-41C3-9C00-AAD18FBE9710}"/>
              </a:ext>
            </a:extLst>
          </p:cNvPr>
          <p:cNvSpPr txBox="1">
            <a:spLocks/>
          </p:cNvSpPr>
          <p:nvPr/>
        </p:nvSpPr>
        <p:spPr>
          <a:xfrm>
            <a:off x="186551" y="4533716"/>
            <a:ext cx="7856498" cy="3200400"/>
          </a:xfrm>
          <a:prstGeom prst="rect">
            <a:avLst/>
          </a:prstGeom>
          <a:noFill/>
        </p:spPr>
        <p:txBody>
          <a:bodyPr vert="horz" lIns="101882" tIns="50941" rIns="101882" bIns="50941" numCol="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n-US" sz="1100" dirty="0">
                <a:solidFill>
                  <a:schemeClr val="accent1">
                    <a:lumMod val="50000"/>
                  </a:schemeClr>
                </a:solidFill>
                <a:latin typeface="Century Gothic" panose="020B0502020202020204" pitchFamily="34" charset="0"/>
              </a:rPr>
              <a:t>Move-In ready! Amazing 4 bed, 3.5 bath, brick, traditional home on a TIDAL CREEK! This home is located in the desirable White Pointe Estates neighborhood and is only 10 minutes from downtown Charleston and 15 min. to the beach. You don't want to miss this opportunity! With gorgeous views of the tidal creek from all rooms on the back of the home, and a .68 acre lot with lush landscaping and massive trees, it is a peaceful, private oasis. The home has a nice flow from the foyer, which is flanked by a separate dining room on one side and a large living area on the other side that flows through to the family room and is open to the gourmet kitchen. The family room has a custom-built mantle and gas fireplace with sliding glass doors leading to the outdoor covered porch.</a:t>
            </a:r>
          </a:p>
          <a:p>
            <a:endParaRPr lang="en-US" sz="1100" dirty="0">
              <a:solidFill>
                <a:schemeClr val="accent1">
                  <a:lumMod val="50000"/>
                </a:schemeClr>
              </a:solidFill>
              <a:latin typeface="Century Gothic" panose="020B0502020202020204" pitchFamily="34" charset="0"/>
            </a:endParaRPr>
          </a:p>
          <a:p>
            <a:r>
              <a:rPr lang="en-US" sz="1100" dirty="0">
                <a:solidFill>
                  <a:schemeClr val="accent1">
                    <a:lumMod val="50000"/>
                  </a:schemeClr>
                </a:solidFill>
                <a:latin typeface="Century Gothic" panose="020B0502020202020204" pitchFamily="34" charset="0"/>
              </a:rPr>
              <a:t>Adding to the charm, the wood flooring in the family room has been tenderly restored from a historic building on nearby Sullivan's Island.</a:t>
            </a:r>
          </a:p>
          <a:p>
            <a:endParaRPr lang="en-US" sz="1100" dirty="0">
              <a:solidFill>
                <a:schemeClr val="accent1">
                  <a:lumMod val="50000"/>
                </a:schemeClr>
              </a:solidFill>
              <a:latin typeface="Century Gothic" panose="020B0502020202020204" pitchFamily="34" charset="0"/>
            </a:endParaRPr>
          </a:p>
          <a:p>
            <a:r>
              <a:rPr lang="en-US" sz="1100" dirty="0">
                <a:solidFill>
                  <a:schemeClr val="accent1">
                    <a:lumMod val="50000"/>
                  </a:schemeClr>
                </a:solidFill>
                <a:latin typeface="Century Gothic" panose="020B0502020202020204" pitchFamily="34" charset="0"/>
              </a:rPr>
              <a:t>If you enjoy entertaining, the outdoor space is incredible with a raised wooden walkway leading to a huge 24' x 28' ft. raised deck nestled among the trees overlooking the creek. In addition, there is an oversized patio as well.</a:t>
            </a:r>
          </a:p>
          <a:p>
            <a:endParaRPr lang="en-US" sz="1100" dirty="0">
              <a:solidFill>
                <a:schemeClr val="accent1">
                  <a:lumMod val="50000"/>
                </a:schemeClr>
              </a:solidFill>
              <a:latin typeface="Century Gothic" panose="020B0502020202020204" pitchFamily="34" charset="0"/>
            </a:endParaRPr>
          </a:p>
          <a:p>
            <a:r>
              <a:rPr lang="en-US" sz="1100" dirty="0">
                <a:solidFill>
                  <a:schemeClr val="accent1">
                    <a:lumMod val="50000"/>
                  </a:schemeClr>
                </a:solidFill>
                <a:latin typeface="Century Gothic" panose="020B0502020202020204" pitchFamily="34" charset="0"/>
              </a:rPr>
              <a:t>This home has been lovingly maintained by the owners. The roof was replaced in 2020, and one HVAC in 2019. The windows have been replaced to Hurricane Impact and have a triple lifetime warranty which conveys to the next owner. There is also a water collection system and a lawn well. This is a great home, in a great neighborhood, in a great location!</a:t>
            </a:r>
          </a:p>
        </p:txBody>
      </p:sp>
      <p:pic>
        <p:nvPicPr>
          <p:cNvPr id="25" name="Picture 24">
            <a:extLst>
              <a:ext uri="{FF2B5EF4-FFF2-40B4-BE49-F238E27FC236}">
                <a16:creationId xmlns:a16="http://schemas.microsoft.com/office/drawing/2014/main" id="{9435CBD1-9078-4398-94EA-7F9DCC3A60FA}"/>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83930" y="1833946"/>
            <a:ext cx="1371600" cy="914400"/>
          </a:xfrm>
          <a:prstGeom prst="rect">
            <a:avLst/>
          </a:prstGeom>
          <a:ln>
            <a:noFill/>
          </a:ln>
          <a:effectLst/>
        </p:spPr>
      </p:pic>
      <p:pic>
        <p:nvPicPr>
          <p:cNvPr id="26" name="Picture 25">
            <a:extLst>
              <a:ext uri="{FF2B5EF4-FFF2-40B4-BE49-F238E27FC236}">
                <a16:creationId xmlns:a16="http://schemas.microsoft.com/office/drawing/2014/main" id="{2DC796CF-EB17-4452-B75A-E1AF9F6DC58C}"/>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83930" y="2804769"/>
            <a:ext cx="1371600" cy="914400"/>
          </a:xfrm>
          <a:prstGeom prst="rect">
            <a:avLst/>
          </a:prstGeom>
          <a:ln>
            <a:noFill/>
          </a:ln>
          <a:effectLst/>
        </p:spPr>
      </p:pic>
      <p:pic>
        <p:nvPicPr>
          <p:cNvPr id="27" name="Picture 26">
            <a:extLst>
              <a:ext uri="{FF2B5EF4-FFF2-40B4-BE49-F238E27FC236}">
                <a16:creationId xmlns:a16="http://schemas.microsoft.com/office/drawing/2014/main" id="{B9613503-6B24-4078-B43F-523B910F152B}"/>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474071" y="2804769"/>
            <a:ext cx="1371600" cy="914400"/>
          </a:xfrm>
          <a:prstGeom prst="rect">
            <a:avLst/>
          </a:prstGeom>
          <a:ln>
            <a:noFill/>
          </a:ln>
          <a:effectLst/>
        </p:spPr>
      </p:pic>
      <p:pic>
        <p:nvPicPr>
          <p:cNvPr id="28" name="Picture 27">
            <a:extLst>
              <a:ext uri="{FF2B5EF4-FFF2-40B4-BE49-F238E27FC236}">
                <a16:creationId xmlns:a16="http://schemas.microsoft.com/office/drawing/2014/main" id="{02FBDBE5-E592-4387-8BC3-85855B3EAA94}"/>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6474071" y="1831661"/>
            <a:ext cx="1371600" cy="914400"/>
          </a:xfrm>
          <a:prstGeom prst="rect">
            <a:avLst/>
          </a:prstGeom>
          <a:ln>
            <a:noFill/>
          </a:ln>
          <a:effectLst/>
        </p:spPr>
      </p:pic>
      <p:pic>
        <p:nvPicPr>
          <p:cNvPr id="29" name="Picture 28">
            <a:extLst>
              <a:ext uri="{FF2B5EF4-FFF2-40B4-BE49-F238E27FC236}">
                <a16:creationId xmlns:a16="http://schemas.microsoft.com/office/drawing/2014/main" id="{B58E10B6-38D8-4B67-B9E5-5DE8C9F0A2EA}"/>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83930" y="7889525"/>
            <a:ext cx="1371600" cy="914400"/>
          </a:xfrm>
          <a:prstGeom prst="rect">
            <a:avLst/>
          </a:prstGeom>
          <a:ln>
            <a:noFill/>
          </a:ln>
          <a:effectLst/>
        </p:spPr>
      </p:pic>
      <p:pic>
        <p:nvPicPr>
          <p:cNvPr id="30" name="Picture 29">
            <a:extLst>
              <a:ext uri="{FF2B5EF4-FFF2-40B4-BE49-F238E27FC236}">
                <a16:creationId xmlns:a16="http://schemas.microsoft.com/office/drawing/2014/main" id="{D38B4484-F0CA-4F67-9CC6-6AD6EA283711}"/>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06465" y="7889525"/>
            <a:ext cx="1371600" cy="914400"/>
          </a:xfrm>
          <a:prstGeom prst="rect">
            <a:avLst/>
          </a:prstGeom>
          <a:ln>
            <a:noFill/>
          </a:ln>
          <a:effectLst/>
        </p:spPr>
      </p:pic>
      <p:pic>
        <p:nvPicPr>
          <p:cNvPr id="32" name="Picture 31">
            <a:extLst>
              <a:ext uri="{FF2B5EF4-FFF2-40B4-BE49-F238E27FC236}">
                <a16:creationId xmlns:a16="http://schemas.microsoft.com/office/drawing/2014/main" id="{28004895-6C02-44A1-95D0-2B8D1C4493C3}"/>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6474071" y="7889525"/>
            <a:ext cx="1371600" cy="914400"/>
          </a:xfrm>
          <a:prstGeom prst="rect">
            <a:avLst/>
          </a:prstGeom>
          <a:ln>
            <a:noFill/>
          </a:ln>
          <a:effectLst/>
        </p:spPr>
      </p:pic>
      <p:sp>
        <p:nvSpPr>
          <p:cNvPr id="31" name="Title 1"/>
          <p:cNvSpPr txBox="1">
            <a:spLocks/>
          </p:cNvSpPr>
          <p:nvPr/>
        </p:nvSpPr>
        <p:spPr>
          <a:xfrm>
            <a:off x="0" y="3734728"/>
            <a:ext cx="8229600" cy="683880"/>
          </a:xfrm>
          <a:prstGeom prst="rect">
            <a:avLst/>
          </a:prstGeom>
        </p:spPr>
        <p:txBody>
          <a:bodyPr vert="horz" lIns="101882" tIns="50941" rIns="101882" bIns="5094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n-US" sz="2600" b="1" dirty="0">
                <a:solidFill>
                  <a:schemeClr val="accent1">
                    <a:lumMod val="50000"/>
                  </a:schemeClr>
                </a:solidFill>
                <a:latin typeface="Century Gothic" panose="020B0502020202020204" pitchFamily="34" charset="0"/>
              </a:rPr>
              <a:t>974 Fort Sumter Drive</a:t>
            </a:r>
          </a:p>
          <a:p>
            <a:r>
              <a:rPr lang="en-US" sz="1600" b="1" dirty="0">
                <a:solidFill>
                  <a:schemeClr val="accent1">
                    <a:lumMod val="50000"/>
                  </a:schemeClr>
                </a:solidFill>
                <a:latin typeface="Century Gothic" panose="020B0502020202020204" pitchFamily="34" charset="0"/>
              </a:rPr>
              <a:t>White Point | Charleston, SC 29412 | MLS# 22030667 | $1,250,000</a:t>
            </a: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365</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10 Minutes To Downtown $25K Price Improvement!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69</cp:revision>
  <dcterms:created xsi:type="dcterms:W3CDTF">2006-08-16T00:00:00Z</dcterms:created>
  <dcterms:modified xsi:type="dcterms:W3CDTF">2023-01-04T20:16:06Z</dcterms:modified>
</cp:coreProperties>
</file>