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886" y="4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9/7/2023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1785"/>
            <a:ext cx="8229600" cy="548283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650556"/>
            <a:ext cx="8229600" cy="85112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dirty="0">
                <a:solidFill>
                  <a:schemeClr val="bg2">
                    <a:lumMod val="50000"/>
                  </a:schemeClr>
                </a:solidFill>
                <a:latin typeface="Palatino Linotype" panose="02040502050505030304" pitchFamily="18" charset="0"/>
              </a:rPr>
              <a:t>9751 Transplanter Circle</a:t>
            </a:r>
          </a:p>
          <a:p>
            <a:pPr algn="ctr"/>
            <a:r>
              <a:rPr lang="en-US" sz="2000" dirty="0" err="1">
                <a:solidFill>
                  <a:schemeClr val="bg2">
                    <a:lumMod val="50000"/>
                  </a:schemeClr>
                </a:solidFill>
                <a:latin typeface="Palatino Linotype" panose="02040502050505030304" pitchFamily="18" charset="0"/>
              </a:rPr>
              <a:t>Mckewn</a:t>
            </a:r>
            <a:r>
              <a:rPr lang="en-US" sz="2000" dirty="0">
                <a:solidFill>
                  <a:schemeClr val="bg2">
                    <a:lumMod val="50000"/>
                  </a:schemeClr>
                </a:solidFill>
                <a:latin typeface="Palatino Linotype" panose="02040502050505030304" pitchFamily="18" charset="0"/>
              </a:rPr>
              <a:t> | Ladson, SC 29456 | MLS# 23016872 | $295,000</a:t>
            </a:r>
          </a:p>
        </p:txBody>
      </p:sp>
      <p:sp>
        <p:nvSpPr>
          <p:cNvPr id="3" name="Subtitle 2"/>
          <p:cNvSpPr>
            <a:spLocks noGrp="1"/>
          </p:cNvSpPr>
          <p:nvPr>
            <p:ph type="subTitle" idx="1"/>
          </p:nvPr>
        </p:nvSpPr>
        <p:spPr>
          <a:xfrm>
            <a:off x="0" y="5597454"/>
            <a:ext cx="6357257" cy="3912107"/>
          </a:xfrm>
        </p:spPr>
        <p:txBody>
          <a:bodyPr anchor="ctr">
            <a:noAutofit/>
          </a:bodyPr>
          <a:lstStyle/>
          <a:p>
            <a:r>
              <a:rPr lang="en-US" sz="1500" dirty="0">
                <a:solidFill>
                  <a:schemeClr val="bg2">
                    <a:lumMod val="25000"/>
                  </a:schemeClr>
                </a:solidFill>
                <a:latin typeface="Palatino Linotype" panose="02040502050505030304" pitchFamily="18" charset="0"/>
                <a:cs typeface="Times New Roman" panose="02020603050405020304" pitchFamily="18" charset="0"/>
              </a:rPr>
              <a:t>What a great find in Ladson! If you've been searching for a gorgeous townhouse, then this property located in the </a:t>
            </a:r>
            <a:r>
              <a:rPr lang="en-US" sz="1500" dirty="0" err="1">
                <a:solidFill>
                  <a:schemeClr val="bg2">
                    <a:lumMod val="25000"/>
                  </a:schemeClr>
                </a:solidFill>
                <a:latin typeface="Palatino Linotype" panose="02040502050505030304" pitchFamily="18" charset="0"/>
                <a:cs typeface="Times New Roman" panose="02020603050405020304" pitchFamily="18" charset="0"/>
              </a:rPr>
              <a:t>Mckewn</a:t>
            </a:r>
            <a:r>
              <a:rPr lang="en-US" sz="1500" dirty="0">
                <a:solidFill>
                  <a:schemeClr val="bg2">
                    <a:lumMod val="25000"/>
                  </a:schemeClr>
                </a:solidFill>
                <a:latin typeface="Palatino Linotype" panose="02040502050505030304" pitchFamily="18" charset="0"/>
                <a:cs typeface="Times New Roman" panose="02020603050405020304" pitchFamily="18" charset="0"/>
              </a:rPr>
              <a:t> community is a must-see! The exterior is welcoming and attractive as you approach the home. As you enter, you'll find the open living and dining area with access to the patio and fenced in backyard. The living room flows right into the beautiful kitchen with granite countertops, attractive cabinets, stainless steel appliances, an island, a pantry, and an eat-in area. Upstairs, you'll find the roomy owner's suite with vaulted ceilings, a walk-in closet, and an ensuite bath with a dual sink vanity and a large step-in tub. Two additional bedrooms and a full bathroom complete the second floor. This community features a pool, a playground, and often hosts food trucks.</a:t>
            </a:r>
          </a:p>
          <a:p>
            <a:r>
              <a:rPr lang="en-US" sz="1500" dirty="0">
                <a:solidFill>
                  <a:schemeClr val="bg2">
                    <a:lumMod val="25000"/>
                  </a:schemeClr>
                </a:solidFill>
                <a:latin typeface="Palatino Linotype" panose="02040502050505030304" pitchFamily="18" charset="0"/>
                <a:cs typeface="Times New Roman" panose="02020603050405020304" pitchFamily="18" charset="0"/>
              </a:rPr>
              <a:t>This fantastic location is just 1.3 miles from Joseph Pye Elementary School, 5.4 miles from Trident Medical Center, 6 miles from Historic Downtown Summerville, and 10.4 miles from Charleston International Airport. Don't miss out!</a:t>
            </a:r>
          </a:p>
        </p:txBody>
      </p:sp>
      <p:sp>
        <p:nvSpPr>
          <p:cNvPr id="5" name="Rectangle 4"/>
          <p:cNvSpPr/>
          <p:nvPr/>
        </p:nvSpPr>
        <p:spPr>
          <a:xfrm>
            <a:off x="0" y="0"/>
            <a:ext cx="8229600" cy="461665"/>
          </a:xfrm>
          <a:prstGeom prst="rect">
            <a:avLst/>
          </a:prstGeom>
        </p:spPr>
        <p:txBody>
          <a:bodyPr wrap="square">
            <a:spAutoFit/>
          </a:bodyPr>
          <a:lstStyle/>
          <a:p>
            <a:r>
              <a:rPr lang="en-US" sz="24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Price Improvement</a:t>
            </a:r>
            <a:endParaRPr lang="en-US" sz="16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endParaRPr>
          </a:p>
        </p:txBody>
      </p:sp>
      <p:sp>
        <p:nvSpPr>
          <p:cNvPr id="9" name="Rectangle 8"/>
          <p:cNvSpPr/>
          <p:nvPr/>
        </p:nvSpPr>
        <p:spPr>
          <a:xfrm>
            <a:off x="1062782" y="9699171"/>
            <a:ext cx="6106886"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14" dirty="0" err="1">
                <a:solidFill>
                  <a:schemeClr val="tx1"/>
                </a:solidFill>
                <a:latin typeface="Palatino Linotype" panose="02040502050505030304" pitchFamily="18" charset="0"/>
              </a:rPr>
              <a:t>Youlin</a:t>
            </a:r>
            <a:r>
              <a:rPr lang="en-US" sz="1414" dirty="0">
                <a:solidFill>
                  <a:schemeClr val="tx1"/>
                </a:solidFill>
                <a:latin typeface="Palatino Linotype" panose="02040502050505030304" pitchFamily="18" charset="0"/>
              </a:rPr>
              <a:t> Diaz-Duran     ydiaz@mattoneillteam.com     570-337-1890</a:t>
            </a:r>
          </a:p>
        </p:txBody>
      </p:sp>
      <p:pic>
        <p:nvPicPr>
          <p:cNvPr id="22" name="Picture 21"/>
          <p:cNvPicPr>
            <a:picLocks/>
          </p:cNvPicPr>
          <p:nvPr/>
        </p:nvPicPr>
        <p:blipFill>
          <a:blip r:embed="rId3" cstate="print">
            <a:extLst>
              <a:ext uri="{28A0092B-C50C-407E-A947-70E740481C1C}">
                <a14:useLocalDpi xmlns:a14="http://schemas.microsoft.com/office/drawing/2010/main" val="0"/>
              </a:ext>
            </a:extLst>
          </a:blip>
          <a:srcRect/>
          <a:stretch/>
        </p:blipFill>
        <p:spPr>
          <a:xfrm>
            <a:off x="6400800" y="5646930"/>
            <a:ext cx="1828800" cy="1188720"/>
          </a:xfrm>
          <a:prstGeom prst="rect">
            <a:avLst/>
          </a:prstGeom>
        </p:spPr>
      </p:pic>
      <p:pic>
        <p:nvPicPr>
          <p:cNvPr id="25" name="Picture 24"/>
          <p:cNvPicPr>
            <a:picLocks/>
          </p:cNvPicPr>
          <p:nvPr/>
        </p:nvPicPr>
        <p:blipFill>
          <a:blip r:embed="rId4" cstate="print">
            <a:extLst>
              <a:ext uri="{28A0092B-C50C-407E-A947-70E740481C1C}">
                <a14:useLocalDpi xmlns:a14="http://schemas.microsoft.com/office/drawing/2010/main" val="0"/>
              </a:ext>
            </a:extLst>
          </a:blip>
          <a:srcRect/>
          <a:stretch/>
        </p:blipFill>
        <p:spPr>
          <a:xfrm>
            <a:off x="6400800" y="6980897"/>
            <a:ext cx="1828800" cy="1188720"/>
          </a:xfrm>
          <a:prstGeom prst="rect">
            <a:avLst/>
          </a:prstGeom>
        </p:spPr>
      </p:pic>
      <p:pic>
        <p:nvPicPr>
          <p:cNvPr id="26" name="Picture 25"/>
          <p:cNvPicPr>
            <a:picLocks/>
          </p:cNvPicPr>
          <p:nvPr/>
        </p:nvPicPr>
        <p:blipFill>
          <a:blip r:embed="rId5" cstate="print">
            <a:extLst>
              <a:ext uri="{28A0092B-C50C-407E-A947-70E740481C1C}">
                <a14:useLocalDpi xmlns:a14="http://schemas.microsoft.com/office/drawing/2010/main" val="0"/>
              </a:ext>
            </a:extLst>
          </a:blip>
          <a:srcRect/>
          <a:stretch/>
        </p:blipFill>
        <p:spPr>
          <a:xfrm>
            <a:off x="6400800" y="8314863"/>
            <a:ext cx="1828800" cy="1188720"/>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96743" y="3918915"/>
            <a:ext cx="1436914" cy="71457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353</TotalTime>
  <Words>216</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66</cp:revision>
  <dcterms:created xsi:type="dcterms:W3CDTF">2006-08-16T00:00:00Z</dcterms:created>
  <dcterms:modified xsi:type="dcterms:W3CDTF">2023-09-07T18:37:20Z</dcterms:modified>
</cp:coreProperties>
</file>