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2784" y="-147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4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0047" y="912360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996" y="4225377"/>
            <a:ext cx="7676408" cy="1319858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975 Colonial Drive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Snee Farm ~ Mount Pleasant, SC 29464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18018580 ~ $368,000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1,785 Sq. Ft. | 3 Bed | 2 Bath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397" y="5585615"/>
            <a:ext cx="7783194" cy="1917806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 great opportunity to get a cute, 3 bedroom, 3 bath home in highly sought-after Snee Farm Sub. Centrally located to everything. Minutes to Isle of Palms beaches, across the street from Towne Centre with over 60 stores for dining and shopping, and a short drive to downtown Charleston. Home has hardwood flooring downstairs, a screened porch and a large fenced backyard. Make it your dream home with some upgrades. A large, private lot with options to add onto the home or build a garage. Snee Farm offers memberships for golfing, swimming, social and tennis.</a:t>
            </a:r>
            <a:endParaRPr lang="en-US" sz="1500" b="1" i="1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93851" y="748266"/>
            <a:ext cx="4584698" cy="343673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Jennifer Nipper, 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Realtor®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478-1800 | jen@AgentOwned.com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7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824 Johnnie Dodds Blvd | Mt. Pleasant, SC 29464</a:t>
            </a:r>
          </a:p>
          <a:p>
            <a:pPr algn="ctr"/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8390" y="9012155"/>
            <a:ext cx="734950" cy="938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-5398" y="0"/>
            <a:ext cx="778319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i="1" dirty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Reduced to $368,000</a:t>
            </a:r>
            <a:endParaRPr lang="en-US" sz="4000" b="1" i="1" cap="none" spc="0" dirty="0">
              <a:ln w="12700">
                <a:noFill/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5780230" y="1463906"/>
            <a:ext cx="55626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solidFill>
                    <a:srgbClr val="00B050"/>
                  </a:solidFill>
                  <a:prstDash val="solid"/>
                </a:ln>
                <a:solidFill>
                  <a:srgbClr val="3AF806"/>
                </a:solidFill>
                <a:effectLst>
                  <a:outerShdw blurRad="38100" dist="25400" dir="5400000" algn="t" rotWithShape="0">
                    <a:schemeClr val="tx1">
                      <a:alpha val="60000"/>
                    </a:scheme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Agent Preview/Luncheon</a:t>
            </a:r>
          </a:p>
          <a:p>
            <a:pPr algn="ctr"/>
            <a:r>
              <a:rPr lang="en-US" sz="2400" b="1" i="1" dirty="0">
                <a:ln w="3175">
                  <a:solidFill>
                    <a:srgbClr val="00B050"/>
                  </a:solidFill>
                  <a:prstDash val="solid"/>
                </a:ln>
                <a:solidFill>
                  <a:srgbClr val="3AF806"/>
                </a:solidFill>
                <a:effectLst>
                  <a:outerShdw blurRad="38100" dist="25400" dir="5400000" algn="t" rotWithShape="0">
                    <a:schemeClr val="tx1">
                      <a:alpha val="60000"/>
                    </a:scheme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Preview this great home before going live on MLS!</a:t>
            </a:r>
          </a:p>
          <a:p>
            <a:pPr algn="ctr"/>
            <a:r>
              <a:rPr lang="en-US" sz="2400" b="1" i="1" dirty="0">
                <a:ln w="3175">
                  <a:solidFill>
                    <a:srgbClr val="00B050"/>
                  </a:solidFill>
                  <a:prstDash val="solid"/>
                </a:ln>
                <a:solidFill>
                  <a:srgbClr val="3AF806"/>
                </a:solidFill>
                <a:effectLst>
                  <a:outerShdw blurRad="38100" dist="25400" dir="5400000" algn="t" rotWithShape="0">
                    <a:schemeClr val="tx1">
                      <a:alpha val="60000"/>
                    </a:scheme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Wednesday, April 25th ~  12:00-2:00</a:t>
            </a:r>
            <a:endParaRPr lang="en-US" sz="2400" i="1" dirty="0">
              <a:ln w="3175">
                <a:solidFill>
                  <a:srgbClr val="00B050"/>
                </a:solidFill>
                <a:prstDash val="solid"/>
              </a:ln>
              <a:solidFill>
                <a:srgbClr val="3AF806"/>
              </a:solidFill>
              <a:effectLst>
                <a:outerShdw blurRad="38100" dist="25400" dir="5400000" algn="t" rotWithShape="0">
                  <a:schemeClr val="tx1">
                    <a:alpha val="60000"/>
                  </a:schemeClr>
                </a:outerShdw>
              </a:effectLst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903303F-ECC1-4E61-BADA-03C191B5F5CA}"/>
              </a:ext>
            </a:extLst>
          </p:cNvPr>
          <p:cNvGrpSpPr/>
          <p:nvPr/>
        </p:nvGrpSpPr>
        <p:grpSpPr>
          <a:xfrm>
            <a:off x="109553" y="7543800"/>
            <a:ext cx="7553294" cy="1252564"/>
            <a:chOff x="120046" y="7543800"/>
            <a:chExt cx="7553294" cy="1252564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67C74EE6-9413-44CE-BA82-399DDFFCB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34571" y="7543800"/>
              <a:ext cx="938769" cy="1252564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0151A271-2CF9-4665-9789-840D4D398CE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7307" y="7543800"/>
              <a:ext cx="939423" cy="1252564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5FC11F24-7EC7-4618-BF76-8C537421989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32149" y="7543800"/>
              <a:ext cx="939423" cy="1252564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39143341-1C8D-44CD-BD73-61DD5C86BAC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22467" y="7543800"/>
              <a:ext cx="939422" cy="1252563"/>
            </a:xfrm>
            <a:prstGeom prst="rect">
              <a:avLst/>
            </a:prstGeom>
          </p:spPr>
        </p:pic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1580250C-3442-4498-B99C-C7C88EE66D5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0046" y="7543800"/>
              <a:ext cx="939423" cy="1252564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2CB2F517-502D-4BD3-BA95-369E7C2D561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4887" y="7543800"/>
              <a:ext cx="939422" cy="1252562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492955A5-F67A-41B9-9D19-66C9AF47EE8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29728" y="7543800"/>
              <a:ext cx="939423" cy="12525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179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Microsoft Sans Serif</vt:lpstr>
      <vt:lpstr>Narkisim</vt:lpstr>
      <vt:lpstr>Office Theme</vt:lpstr>
      <vt:lpstr>975 Colonial Drive Snee Farm ~ Mount Pleasant, SC 29464 MLS# 18018580 ~ $368,000 1,785 Sq. Ft. | 3 Bed | 2 Bath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82</cp:revision>
  <dcterms:created xsi:type="dcterms:W3CDTF">2006-08-16T00:00:00Z</dcterms:created>
  <dcterms:modified xsi:type="dcterms:W3CDTF">2018-08-16T15:09:43Z</dcterms:modified>
</cp:coreProperties>
</file>