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11/13/2013</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9495000" b="-69495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540" y="0"/>
            <a:ext cx="7772400" cy="10058400"/>
          </a:xfrm>
          <a:prstGeom prst="rect">
            <a:avLst/>
          </a:prstGeom>
        </p:spPr>
      </p:pic>
      <p:sp>
        <p:nvSpPr>
          <p:cNvPr id="2" name="Title 1"/>
          <p:cNvSpPr>
            <a:spLocks noGrp="1"/>
          </p:cNvSpPr>
          <p:nvPr>
            <p:ph type="ctrTitle"/>
          </p:nvPr>
        </p:nvSpPr>
        <p:spPr>
          <a:xfrm>
            <a:off x="2540" y="76200"/>
            <a:ext cx="7772400" cy="914400"/>
          </a:xfrm>
        </p:spPr>
        <p:txBody>
          <a:bodyPr>
            <a:normAutofit fontScale="90000"/>
          </a:bodyPr>
          <a:lstStyle/>
          <a:p>
            <a:r>
              <a:rPr lang="en-US" sz="36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 This Saturday</a:t>
            </a:r>
            <a:r>
              <a:rPr lang="en-US" sz="3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br>
              <a:rPr lang="en-US" sz="36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27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Nov. 16</a:t>
            </a:r>
            <a:r>
              <a:rPr lang="en-US" sz="2700" baseline="300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a:t>
            </a:r>
            <a:r>
              <a:rPr lang="en-US" sz="27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70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from </a:t>
            </a:r>
            <a:r>
              <a:rPr lang="en-US" sz="270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12-3pm</a:t>
            </a:r>
            <a:endParaRPr lang="en-US" sz="4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540" y="5262892"/>
            <a:ext cx="7772400" cy="2339505"/>
          </a:xfrm>
        </p:spPr>
        <p:txBody>
          <a:bodyPr>
            <a:noAutofit/>
          </a:bodyPr>
          <a:lstStyle/>
          <a:p>
            <a:r>
              <a:rPr lang="en-US" sz="1050" dirty="0">
                <a:solidFill>
                  <a:schemeClr val="bg1"/>
                </a:solidFill>
                <a:latin typeface="Arial" panose="020B0604020202020204" pitchFamily="34" charset="0"/>
                <a:cs typeface="Arial" panose="020B0604020202020204" pitchFamily="34" charset="0"/>
              </a:rPr>
              <a:t>Better than new and ready for immediate move-in! Impeccably maintained, beautiful 4 BR, 3 bath home with one of the most popular, open </a:t>
            </a:r>
            <a:r>
              <a:rPr lang="en-US" sz="1050" dirty="0" err="1">
                <a:solidFill>
                  <a:schemeClr val="bg1"/>
                </a:solidFill>
                <a:latin typeface="Arial" panose="020B0604020202020204" pitchFamily="34" charset="0"/>
                <a:cs typeface="Arial" panose="020B0604020202020204" pitchFamily="34" charset="0"/>
              </a:rPr>
              <a:t>floorplans</a:t>
            </a:r>
            <a:r>
              <a:rPr lang="en-US" sz="1050" dirty="0">
                <a:solidFill>
                  <a:schemeClr val="bg1"/>
                </a:solidFill>
                <a:latin typeface="Arial" panose="020B0604020202020204" pitchFamily="34" charset="0"/>
                <a:cs typeface="Arial" panose="020B0604020202020204" pitchFamily="34" charset="0"/>
              </a:rPr>
              <a:t> and well-appointed use of square footage. Literally every upgrade included in this home! Over $40,000 in upgrades including gorgeous wood floors throughout entire downstairs, </a:t>
            </a:r>
            <a:r>
              <a:rPr lang="en-US" sz="1050" dirty="0" err="1">
                <a:solidFill>
                  <a:schemeClr val="bg1"/>
                </a:solidFill>
                <a:latin typeface="Arial" panose="020B0604020202020204" pitchFamily="34" charset="0"/>
                <a:cs typeface="Arial" panose="020B0604020202020204" pitchFamily="34" charset="0"/>
              </a:rPr>
              <a:t>expresso</a:t>
            </a:r>
            <a:r>
              <a:rPr lang="en-US" sz="1050" dirty="0">
                <a:solidFill>
                  <a:schemeClr val="bg1"/>
                </a:solidFill>
                <a:latin typeface="Arial" panose="020B0604020202020204" pitchFamily="34" charset="0"/>
                <a:cs typeface="Arial" panose="020B0604020202020204" pitchFamily="34" charset="0"/>
              </a:rPr>
              <a:t> maple cabinets and detailed stonework on kitchen island, granite countertops, all stainless steel appliances including Whirlpool gas range, microwave, dishwasher and fridge all convey. Separate dining and eat-in kitchen area. Black granite fireplace with trim molding in family room. Programmable thermostats in both the downstairs and upstairs, security system, blinds and woven woods throughout the house, gorgeous ceiling fans and/or custom light fixtures in all rooms. Ceramic tile in all bathrooms and laundry room. Extra guest bedroom and bath located on the first floor. Upstairs you'll find a huge loft perfect for a study or playroom. Beautiful master bedroom with tray ceiling overlooking a private, wooded lot. Huge shower in master bath and a massive walk-in closet. Outside you can enjoy a screened porch overlooking a private wooded lot with a 6ft. privacy fence. Not to mention, a kid's dream playground set that conveys with the house! Also, this neighborhood is literally walking distance to award winning Dorchester II School District's Joseph </a:t>
            </a:r>
            <a:r>
              <a:rPr lang="en-US" sz="1050" dirty="0" err="1">
                <a:solidFill>
                  <a:schemeClr val="bg1"/>
                </a:solidFill>
                <a:latin typeface="Arial" panose="020B0604020202020204" pitchFamily="34" charset="0"/>
                <a:cs typeface="Arial" panose="020B0604020202020204" pitchFamily="34" charset="0"/>
              </a:rPr>
              <a:t>Pye</a:t>
            </a:r>
            <a:r>
              <a:rPr lang="en-US" sz="1050" dirty="0">
                <a:solidFill>
                  <a:schemeClr val="bg1"/>
                </a:solidFill>
                <a:latin typeface="Arial" panose="020B0604020202020204" pitchFamily="34" charset="0"/>
                <a:cs typeface="Arial" panose="020B0604020202020204" pitchFamily="34" charset="0"/>
              </a:rPr>
              <a:t> Elementary School, and conveniently located near I-26 and Dorchester Road for Boeing employees or Air Force personnel. READY FOR IMMEDIATE MOVE-IN! MAKE AN OFFER!</a:t>
            </a:r>
          </a:p>
        </p:txBody>
      </p:sp>
      <p:sp>
        <p:nvSpPr>
          <p:cNvPr id="5" name="Title 1"/>
          <p:cNvSpPr txBox="1">
            <a:spLocks/>
          </p:cNvSpPr>
          <p:nvPr/>
        </p:nvSpPr>
        <p:spPr>
          <a:xfrm>
            <a:off x="2540" y="1066800"/>
            <a:ext cx="7772400" cy="83820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000" dirty="0" smtClean="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9762 </a:t>
            </a:r>
            <a:r>
              <a:rPr lang="en-US" sz="2000" dirty="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Seed St ~ </a:t>
            </a:r>
            <a:r>
              <a:rPr lang="en-US" sz="2000" dirty="0" err="1" smtClean="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McKewn</a:t>
            </a:r>
            <a:r>
              <a:rPr lang="en-US" sz="2000" dirty="0" smtClean="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MLS# 1326173 ~ $237,900 ~</a:t>
            </a:r>
            <a:endParaRPr lang="en-US" sz="2000" dirty="0">
              <a:solidFill>
                <a:schemeClr val="bg1">
                  <a:lumMod val="9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27" name="Picture 3" descr="G:\All Web Sites\CVH\flyers\9762SeedStOH_111613\SeedSt-McKewn-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80" y="7602400"/>
            <a:ext cx="2514600" cy="166466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All Web Sites\CVH\flyers\9762SeedStOH_111613\SeedSt-McKewn-9.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33980" y="7602399"/>
            <a:ext cx="2514600" cy="166466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G:\All Web Sites\CVH\flyers\9762SeedStOH_111613\SeedSt-McKewn-14.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57800" y="7602398"/>
            <a:ext cx="2514600" cy="166466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G:\All Web Sites\CVH\flyers\9762SeedStOH_111613\SeedSt-McKewn-2.jpg"/>
          <p:cNvPicPr>
            <a:picLocks noChangeAspect="1" noChangeArrowheads="1"/>
          </p:cNvPicPr>
          <p:nvPr/>
        </p:nvPicPr>
        <p:blipFill rotWithShape="1">
          <a:blip r:embed="rId6">
            <a:extLst>
              <a:ext uri="{28A0092B-C50C-407E-A947-70E740481C1C}">
                <a14:useLocalDpi xmlns:a14="http://schemas.microsoft.com/office/drawing/2010/main" val="0"/>
              </a:ext>
            </a:extLst>
          </a:blip>
          <a:srcRect b="20497"/>
          <a:stretch/>
        </p:blipFill>
        <p:spPr bwMode="auto">
          <a:xfrm>
            <a:off x="726440" y="1924051"/>
            <a:ext cx="6324600" cy="332868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20" y="9296400"/>
            <a:ext cx="3883660" cy="738664"/>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Kristin W. </a:t>
            </a:r>
            <a:r>
              <a:rPr lang="en-US" sz="1400" b="1" dirty="0" err="1">
                <a:latin typeface="Arial" panose="020B0604020202020204" pitchFamily="34" charset="0"/>
                <a:cs typeface="Arial" panose="020B0604020202020204" pitchFamily="34" charset="0"/>
              </a:rPr>
              <a:t>Abbate</a:t>
            </a:r>
            <a:endParaRPr lang="en-US" sz="1400" b="1"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843-200-6382</a:t>
            </a:r>
          </a:p>
          <a:p>
            <a:r>
              <a:rPr lang="en-US" sz="1400" dirty="0">
                <a:latin typeface="Arial" panose="020B0604020202020204" pitchFamily="34" charset="0"/>
                <a:cs typeface="Arial" panose="020B0604020202020204" pitchFamily="34" charset="0"/>
              </a:rPr>
              <a:t>kristin@dcnrealestate.com</a:t>
            </a:r>
          </a:p>
        </p:txBody>
      </p:sp>
      <p:sp>
        <p:nvSpPr>
          <p:cNvPr id="7" name="Rectangle 6"/>
          <p:cNvSpPr/>
          <p:nvPr/>
        </p:nvSpPr>
        <p:spPr>
          <a:xfrm>
            <a:off x="3124200" y="9296400"/>
            <a:ext cx="4648200" cy="769441"/>
          </a:xfrm>
          <a:prstGeom prst="rect">
            <a:avLst/>
          </a:prstGeom>
        </p:spPr>
        <p:txBody>
          <a:bodyPr wrap="square">
            <a:spAutoFit/>
          </a:bodyPr>
          <a:lstStyle/>
          <a:p>
            <a:pPr algn="r"/>
            <a:r>
              <a:rPr lang="en-US" sz="1100" i="1" dirty="0" smtClean="0">
                <a:latin typeface="Arial" panose="020B0604020202020204" pitchFamily="34" charset="0"/>
                <a:cs typeface="Arial" panose="020B0604020202020204" pitchFamily="34" charset="0"/>
              </a:rPr>
              <a:t>DIRECTIONS: Ladson </a:t>
            </a:r>
            <a:r>
              <a:rPr lang="en-US" sz="1100" i="1" dirty="0">
                <a:latin typeface="Arial" panose="020B0604020202020204" pitchFamily="34" charset="0"/>
                <a:cs typeface="Arial" panose="020B0604020202020204" pitchFamily="34" charset="0"/>
              </a:rPr>
              <a:t>Rd. to Palmetto Commerce </a:t>
            </a:r>
            <a:r>
              <a:rPr lang="en-US" sz="1100" i="1" dirty="0" err="1">
                <a:latin typeface="Arial" panose="020B0604020202020204" pitchFamily="34" charset="0"/>
                <a:cs typeface="Arial" panose="020B0604020202020204" pitchFamily="34" charset="0"/>
              </a:rPr>
              <a:t>Pky</a:t>
            </a:r>
            <a:r>
              <a:rPr lang="en-US" sz="1100" i="1" dirty="0">
                <a:latin typeface="Arial" panose="020B0604020202020204" pitchFamily="34" charset="0"/>
                <a:cs typeface="Arial" panose="020B0604020202020204" pitchFamily="34" charset="0"/>
              </a:rPr>
              <a:t>. 1.5m to traffic light, turn right onto Patriot Blvd, then right into </a:t>
            </a:r>
            <a:r>
              <a:rPr lang="en-US" sz="1100" i="1" dirty="0" err="1">
                <a:latin typeface="Arial" panose="020B0604020202020204" pitchFamily="34" charset="0"/>
                <a:cs typeface="Arial" panose="020B0604020202020204" pitchFamily="34" charset="0"/>
              </a:rPr>
              <a:t>McKewn</a:t>
            </a:r>
            <a:r>
              <a:rPr lang="en-US" sz="1100" i="1" dirty="0">
                <a:latin typeface="Arial" panose="020B0604020202020204" pitchFamily="34" charset="0"/>
                <a:cs typeface="Arial" panose="020B0604020202020204" pitchFamily="34" charset="0"/>
              </a:rPr>
              <a:t>. Or, Dorchester Rd to Wescott Blvd. Follow Wescott Blvd to stop sign, turn left Patriot Blvd. 1 mile to </a:t>
            </a:r>
            <a:r>
              <a:rPr lang="en-US" sz="1100" i="1" dirty="0" err="1">
                <a:latin typeface="Arial" panose="020B0604020202020204" pitchFamily="34" charset="0"/>
                <a:cs typeface="Arial" panose="020B0604020202020204" pitchFamily="34" charset="0"/>
              </a:rPr>
              <a:t>McKewn</a:t>
            </a:r>
            <a:r>
              <a:rPr lang="en-US" sz="1100" i="1" dirty="0">
                <a:latin typeface="Arial" panose="020B0604020202020204" pitchFamily="34" charset="0"/>
                <a:cs typeface="Arial" panose="020B0604020202020204" pitchFamily="34" charset="0"/>
              </a:rPr>
              <a:t> on Left. Right on Seed St.</a:t>
            </a:r>
          </a:p>
        </p:txBody>
      </p:sp>
    </p:spTree>
    <p:extLst>
      <p:ext uri="{BB962C8B-B14F-4D97-AF65-F5344CB8AC3E}">
        <p14:creationId xmlns:p14="http://schemas.microsoft.com/office/powerpoint/2010/main" val="712500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353</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This Saturday! Nov. 16th from 12-3pm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This Saturday!</dc:title>
  <dc:creator>CVH360</dc:creator>
  <cp:lastModifiedBy>atp1313@gmail.com</cp:lastModifiedBy>
  <cp:revision>4</cp:revision>
  <dcterms:created xsi:type="dcterms:W3CDTF">2006-08-16T00:00:00Z</dcterms:created>
  <dcterms:modified xsi:type="dcterms:W3CDTF">2013-11-13T13:03:37Z</dcterms:modified>
</cp:coreProperties>
</file>