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554A"/>
    <a:srgbClr val="282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336" y="-27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93"/>
          <a:stretch/>
        </p:blipFill>
        <p:spPr bwMode="auto">
          <a:xfrm>
            <a:off x="5172" y="12699"/>
            <a:ext cx="5856102" cy="3791222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9013171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870732"/>
            <a:ext cx="5867400" cy="1497845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9780 Black Willow Lane</a:t>
            </a:r>
            <a:br>
              <a:rPr lang="en-US" sz="2000" b="1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Ladson, SC 29456</a:t>
            </a:r>
            <a:b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17030226</a:t>
            </a:r>
            <a:b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$279,000</a:t>
            </a:r>
            <a:endParaRPr lang="en-US" sz="1200" dirty="0">
              <a:solidFill>
                <a:schemeClr val="tx2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637" y="5156743"/>
            <a:ext cx="5869037" cy="376788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 move in ready, one year old home. Over $14,000 in builder upgrades were added when seller purchased the home. The huge open concept kitchen features upgraded cabinets, large kitchen island, granite countertops, stainless steel appliances and gas range.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Living room contains a gas fireplace and opens into separate dining room. Upstairs features a large master bedroom/</a:t>
            </a:r>
            <a:r>
              <a:rPr lang="en-US" sz="16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ensuite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, 3 more bedrooms, full bath with ceramic tile floors, laundry room and loft space.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1771650" y="8924631"/>
            <a:ext cx="422994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Mary Beth Bennett</a:t>
            </a:r>
          </a:p>
          <a:p>
            <a:pPr algn="ctr"/>
            <a:r>
              <a:rPr lang="pt-BR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367-1774</a:t>
            </a:r>
          </a:p>
          <a:p>
            <a:pPr algn="ctr"/>
            <a:r>
              <a:rPr lang="pt-BR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marybeth.bennett@agentownedrealty.com</a:t>
            </a:r>
          </a:p>
          <a:p>
            <a:pPr algn="ctr"/>
            <a:r>
              <a:rPr lang="pt-BR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www.chsarealiving.com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" y="3200400"/>
            <a:ext cx="5866029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en-US" sz="3600" b="1" dirty="0">
                <a:ln w="3175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Premium Lot In Coosaw Preserve</a:t>
            </a:r>
          </a:p>
        </p:txBody>
      </p:sp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40803" y="9014776"/>
            <a:ext cx="609697" cy="7122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429" y="3870732"/>
            <a:ext cx="1824982" cy="12192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0429" y="1298710"/>
            <a:ext cx="1824982" cy="12192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0429" y="12699"/>
            <a:ext cx="1824982" cy="12192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1691" y="2584721"/>
            <a:ext cx="1823720" cy="12192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429" y="6442754"/>
            <a:ext cx="1824982" cy="12192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1691" y="7728765"/>
            <a:ext cx="1823720" cy="12192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0429" y="5156743"/>
            <a:ext cx="1824982" cy="12192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116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9780 Black Willow Lane Ladson, SC 29456 MLS# 17030226 $279,000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2018-01-17T20:23:59Z</dcterms:modified>
</cp:coreProperties>
</file>