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eg"/><Relationship Id="rId10" Type="http://schemas.openxmlformats.org/officeDocument/2006/relationships/image" Target="../media/image10.jpg"/><Relationship Id="rId4" Type="http://schemas.openxmlformats.org/officeDocument/2006/relationships/image" Target="../media/image4.gif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15">
            <a:extLst>
              <a:ext uri="{FF2B5EF4-FFF2-40B4-BE49-F238E27FC236}">
                <a16:creationId xmlns:a16="http://schemas.microsoft.com/office/drawing/2014/main" id="{C7D39379-F28E-4B7A-A4C4-1B3DC63D8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11564" y="609658"/>
            <a:ext cx="2641521" cy="198114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303F1B8-6120-4909-A360-334F7CE741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419600" y="7737473"/>
            <a:ext cx="1524000" cy="11430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Great Location!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93021" y="6131924"/>
            <a:ext cx="5750579" cy="1564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3 Bedroom 2 bath brick ranch on James Island. Hardwood floors through out. Fabulous screened in porch overlooking large fenced in back yard. Convenient to Folly Beach, down town, and shopping.</a:t>
            </a:r>
            <a:endParaRPr kumimoji="0" lang="en-US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6677568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871393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6677568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93021" y="5029200"/>
            <a:ext cx="5750580" cy="996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978 Mikell Drive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Stiles Point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20009970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$325,000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3022" y="609658"/>
            <a:ext cx="5750578" cy="4312933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7616C5E-C5F2-4E28-82E1-003FBEAF3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769611" y="4922591"/>
            <a:ext cx="857250" cy="11430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5">
            <a:extLst>
              <a:ext uri="{FF2B5EF4-FFF2-40B4-BE49-F238E27FC236}">
                <a16:creationId xmlns:a16="http://schemas.microsoft.com/office/drawing/2014/main" id="{1D043A44-4E64-4D74-9263-471D91956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06311" y="7737473"/>
            <a:ext cx="1524000" cy="11430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73BA92A-E4D7-42BF-B9C5-09ABF6475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3022" y="7737473"/>
            <a:ext cx="1524000" cy="11430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86E00A3-7BAA-4487-9C4D-298DE20EC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744200" y="4922591"/>
            <a:ext cx="857250" cy="11430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5">
            <a:extLst>
              <a:ext uri="{FF2B5EF4-FFF2-40B4-BE49-F238E27FC236}">
                <a16:creationId xmlns:a16="http://schemas.microsoft.com/office/drawing/2014/main" id="{557F33A7-85D9-4E5D-BEA9-67C8D3915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11563" y="2941450"/>
            <a:ext cx="2641521" cy="198114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193</TotalTime>
  <Words>91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57</cp:revision>
  <dcterms:created xsi:type="dcterms:W3CDTF">2006-08-16T00:00:00Z</dcterms:created>
  <dcterms:modified xsi:type="dcterms:W3CDTF">2020-04-30T19:16:05Z</dcterms:modified>
</cp:coreProperties>
</file>