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870" y="-42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2" y="-2275889"/>
            <a:ext cx="777240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762" y="723442"/>
            <a:ext cx="7777162" cy="510064"/>
          </a:xfrm>
          <a:solidFill>
            <a:schemeClr val="bg1">
              <a:lumMod val="50000"/>
            </a:schemeClr>
          </a:solidFill>
        </p:spPr>
        <p:txBody>
          <a:bodyPr anchor="ctr"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Rare Find On James Island!</a:t>
            </a:r>
            <a:endParaRPr lang="en-US" sz="1800" i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65" y="5691239"/>
            <a:ext cx="7658451" cy="330143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This move-in ready adorable 3 bedroom house is nestled away on the cul-de-sac in a highly sought after neighborhood right off of Riverland Dr. This house has a screen porch and huge deck if you love entertaining and grilling out!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Updated bathroom vanities, freshly painted Kitchen and Master Bedroom, new upgraded door hardware and wood floors in the great room. Also, a gas fireplace with a mantle and a completely floored attic for tons of storage space!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The HVAC was replaced in 2010 and there is a shed with additional storage space off of it to keep things out of the rain.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It is located only 10 minutes to downtown and the beach and you don't want to miss your opportunity to be in this prime location in the heart of James Island!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763" y="1238250"/>
            <a:ext cx="7777163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978 Stono River Drive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Riverland Crossing - Charleston, SC 29412 - MLS# 17021828 - $329,900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4763" y="8992671"/>
            <a:ext cx="7772397" cy="978932"/>
            <a:chOff x="-4762" y="9067800"/>
            <a:chExt cx="7772397" cy="978932"/>
          </a:xfrm>
        </p:grpSpPr>
        <p:sp>
          <p:nvSpPr>
            <p:cNvPr id="6" name="Rectangle 5"/>
            <p:cNvSpPr/>
            <p:nvPr/>
          </p:nvSpPr>
          <p:spPr>
            <a:xfrm>
              <a:off x="-4762" y="9067800"/>
              <a:ext cx="77723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Leelawadee UI" panose="020B0502040204020203" pitchFamily="34" charset="-34"/>
                  <a:cs typeface="Leelawadee UI" panose="020B0502040204020203" pitchFamily="34" charset="-34"/>
                </a:rPr>
                <a:t>Jan M. Miller, Broker Associate</a:t>
              </a:r>
            </a:p>
            <a:p>
              <a:pPr algn="ctr"/>
              <a:r>
                <a:rPr lang="en-US" sz="1100" dirty="0">
                  <a:latin typeface="Leelawadee UI" panose="020B0502040204020203" pitchFamily="34" charset="-34"/>
                  <a:cs typeface="Leelawadee UI" panose="020B0502040204020203" pitchFamily="34" charset="-34"/>
                </a:rPr>
                <a:t>jan.miller@goldenbearrealty.com</a:t>
              </a:r>
            </a:p>
            <a:p>
              <a:pPr algn="ctr"/>
              <a:r>
                <a:rPr lang="en-US" sz="1100" dirty="0">
                  <a:latin typeface="Leelawadee UI" panose="020B0502040204020203" pitchFamily="34" charset="-34"/>
                  <a:cs typeface="Leelawadee UI" panose="020B0502040204020203" pitchFamily="34" charset="-34"/>
                </a:rPr>
                <a:t>www.GoldenBearRealty.com </a:t>
              </a:r>
              <a:endParaRPr lang="en-US" sz="1050" dirty="0"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4762" y="9677400"/>
              <a:ext cx="7772396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en-US" sz="900" dirty="0">
                  <a:latin typeface="Leelawadee UI" panose="020B0502040204020203" pitchFamily="34" charset="-34"/>
                  <a:cs typeface="Leelawadee UI" panose="020B0502040204020203" pitchFamily="34" charset="-34"/>
                </a:rPr>
                <a:t>Golden Bear Realty | 654 Coleman Blvd, Suite 100 | Mt Pleasant , SC 29464</a:t>
              </a:r>
            </a:p>
            <a:p>
              <a:pPr algn="ctr"/>
              <a:r>
                <a:rPr lang="en-US" sz="900" dirty="0">
                  <a:latin typeface="Leelawadee UI" panose="020B0502040204020203" pitchFamily="34" charset="-34"/>
                  <a:cs typeface="Leelawadee UI" panose="020B0502040204020203" pitchFamily="34" charset="-34"/>
                </a:rPr>
                <a:t>Cell (843) 345-9719 | Office (855) 352-9088 | Fax (561) 721-3311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0" y="9209182"/>
            <a:ext cx="1371600" cy="54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39" y="40621"/>
            <a:ext cx="1580194" cy="645179"/>
          </a:xfrm>
          <a:prstGeom prst="rect">
            <a:avLst/>
          </a:prstGeom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049" y="477774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933" y="4777740"/>
            <a:ext cx="1219199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68" y="9006243"/>
            <a:ext cx="951789" cy="951789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1111" y="1860475"/>
            <a:ext cx="3794760" cy="28460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65" y="1860475"/>
            <a:ext cx="3794760" cy="284607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671" y="477774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90600" y="4763267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65" y="477774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816" y="477774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700" y="477774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185" y="477774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41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208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Leelawadee UI</vt:lpstr>
      <vt:lpstr>Office Theme</vt:lpstr>
      <vt:lpstr>Rare Find On James Island!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33</cp:revision>
  <dcterms:created xsi:type="dcterms:W3CDTF">2006-08-16T00:00:00Z</dcterms:created>
  <dcterms:modified xsi:type="dcterms:W3CDTF">2017-08-11T13:37:00Z</dcterms:modified>
</cp:coreProperties>
</file>