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2352" y="-85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angel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2658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3792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9791 Black Willow Lane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Coosaw Preserve ~ Ladson, SC 29456 ~ MLS# 19006049 ~ $325,000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32546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 ~ April 11</a:t>
            </a:r>
            <a:r>
              <a:rPr lang="en-US" sz="2800" b="1" i="1" baseline="30000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th</a:t>
            </a:r>
            <a:r>
              <a:rPr lang="en-US" sz="28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from 11a-1p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Angela Miller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angela@mattoneillteam.com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 404-276-6355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5361792"/>
            <a:ext cx="4114800" cy="6848029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$25.00 GAS CARD GIVEAWAY</a:t>
            </a:r>
            <a:br>
              <a:rPr lang="en-US" sz="1600" b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600" b="1" i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Chicken Salad Chick lunch provided by</a:t>
            </a:r>
            <a:br>
              <a:rPr lang="en-US" sz="1600" b="1" i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600" b="1" i="1" dirty="0">
                <a:solidFill>
                  <a:srgbClr val="FF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Warren Armstrong of Fairway Mortgage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has been impeccably kept &amp; is completely move-in ready! Walk through the doors into a spacious, flowing floor plan complete with hardwood floors, beautiful crown molding &amp; picture frame wainscoting. The open concept kitchen features a large granite island with tons of seating that your friends and family will want to gather around. This is the ideal kitchen to cook &amp; entertain. Just through the living room you will find a large, first floor master with even more lovely details...tray ceiling, large windows with gorgeous natural lighting, &amp; more crown molding. The master bath is also lavish with it's deep bath tub, separate shower, &amp; enormous walk in closet. Stroll outside into the backyard overlooking the pond. The backyard offers tons of privacy and is the perfect spot to unwind after a long day.</a:t>
            </a:r>
          </a:p>
          <a:p>
            <a:pPr algn="ctr"/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Fantastic amenities including pool, playground, and picnic area.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 den/office area.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Second Floor Bonus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4 spacious bedrooms.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location close to Boeing, and Charleston AFB.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Well maintained and move in ready!</a:t>
            </a:r>
          </a:p>
          <a:p>
            <a:pPr algn="ctr"/>
            <a:endParaRPr lang="en-US" sz="13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22384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207316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622384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07316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1037451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377180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37451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2248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792248"/>
            <a:ext cx="1828800" cy="121615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D49911E-DD8F-4FF5-9F84-48DCA4629F2F}"/>
              </a:ext>
            </a:extLst>
          </p:cNvPr>
          <p:cNvSpPr/>
          <p:nvPr/>
        </p:nvSpPr>
        <p:spPr>
          <a:xfrm>
            <a:off x="8763000" y="1246001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$25.00 gas card giveaway. Chicken Salad Chick lunch provided by Warren Armstrong of Fairway Mortgage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44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2019-04-05T13:39:01Z</dcterms:modified>
</cp:coreProperties>
</file>