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6858000" cy="9144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00602B"/>
    <a:srgbClr val="008000"/>
    <a:srgbClr val="8ADBEE"/>
    <a:srgbClr val="000000"/>
    <a:srgbClr val="66FF33"/>
    <a:srgbClr val="FF0066"/>
    <a:srgbClr val="FFCC66"/>
    <a:srgbClr val="FFC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81" autoAdjust="0"/>
    <p:restoredTop sz="94660"/>
  </p:normalViewPr>
  <p:slideViewPr>
    <p:cSldViewPr>
      <p:cViewPr varScale="1">
        <p:scale>
          <a:sx n="86" d="100"/>
          <a:sy n="86" d="100"/>
        </p:scale>
        <p:origin x="307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833F0-CC39-459C-A18F-2D3B6BD8A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9A8ED-08EF-45CE-A6A1-AA43AFA9A4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9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256A6-6BD5-4ED7-BC62-3B9C51F99B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7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3EBA3-23E1-476B-8EB2-C290463E10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7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86A39-B189-4772-A2EE-1CF46AA80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6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B37F1-6F77-4F01-A983-79B9608F8A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9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3B189-BE2A-4F2B-B6F9-A2A486FCC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86D41-B40D-4207-B3F4-E756FDBE59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1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AFEC0-D050-4239-B112-CF5B4A95D1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7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89167-39DF-4DC1-9E77-BE1C67378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3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3A879-D293-47F5-B8C9-CF1AE45F1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fld id="{E7733ACD-9D37-4829-B161-54DA883D71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76200"/>
            <a:ext cx="6858000" cy="9144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0000FF"/>
              </a:gs>
              <a:gs pos="100000">
                <a:srgbClr val="00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i="0" dirty="0">
              <a:latin typeface="Arial" charset="0"/>
            </a:endParaRPr>
          </a:p>
        </p:txBody>
      </p:sp>
      <p:pic>
        <p:nvPicPr>
          <p:cNvPr id="4102" name="Picture 6" descr="BestPicRow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888288"/>
            <a:ext cx="884238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2970730" y="8405812"/>
            <a:ext cx="270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latin typeface="Times New Roman" pitchFamily="18" charset="0"/>
              </a:rPr>
              <a:t>srowe@carolinaone.com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1816100" y="8747125"/>
            <a:ext cx="317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latin typeface="Times New Roman" pitchFamily="18" charset="0"/>
              </a:rPr>
              <a:t>www.SteveRoweHomes.com</a:t>
            </a:r>
          </a:p>
        </p:txBody>
      </p:sp>
      <p:pic>
        <p:nvPicPr>
          <p:cNvPr id="4145" name="Picture 49" descr="C1 YardSign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8015288"/>
            <a:ext cx="1052512" cy="105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79" name="Rectangle 83"/>
          <p:cNvSpPr>
            <a:spLocks noChangeArrowheads="1"/>
          </p:cNvSpPr>
          <p:nvPr/>
        </p:nvSpPr>
        <p:spPr bwMode="auto">
          <a:xfrm>
            <a:off x="990600" y="8375650"/>
            <a:ext cx="200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(843) 303-7438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10734" y="7848312"/>
            <a:ext cx="3746500" cy="609888"/>
            <a:chOff x="7315200" y="5130800"/>
            <a:chExt cx="3746500" cy="609888"/>
          </a:xfrm>
        </p:grpSpPr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9026912" y="5448300"/>
              <a:ext cx="2034788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 i="0" dirty="0">
                  <a:solidFill>
                    <a:srgbClr val="FFFFFF"/>
                  </a:solidFill>
                </a:rPr>
                <a:t>Retired Military. </a:t>
              </a:r>
              <a:r>
                <a:rPr lang="en-US" sz="1300" dirty="0">
                  <a:solidFill>
                    <a:srgbClr val="FFFFFF"/>
                  </a:solidFill>
                </a:rPr>
                <a:t>Active Agent.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21700" y="5303807"/>
              <a:ext cx="812082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i="0" dirty="0">
                  <a:solidFill>
                    <a:srgbClr val="FFFFFF"/>
                  </a:solidFill>
                </a:rPr>
                <a:t>,Realtor®</a:t>
              </a:r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7416800" y="5537200"/>
              <a:ext cx="351070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15200" y="5130800"/>
              <a:ext cx="2362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S</a:t>
              </a:r>
              <a:r>
                <a:rPr lang="en-US" sz="20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TEVE</a:t>
              </a:r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 R</a:t>
              </a:r>
              <a:r>
                <a:rPr lang="en-US" sz="20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OWE</a:t>
              </a:r>
              <a:endParaRPr lang="en-US" sz="2000" dirty="0">
                <a:solidFill>
                  <a:srgbClr val="FFFFFF"/>
                </a:solidFill>
                <a:latin typeface="Mistral" panose="03090702030407020403" pitchFamily="66" charset="0"/>
              </a:endParaRPr>
            </a:p>
          </p:txBody>
        </p:sp>
      </p:grp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838200" y="31690"/>
            <a:ext cx="50818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“Superb location, schools, &amp; neighborhood!”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4840873" y="762000"/>
            <a:ext cx="17123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 dirty="0">
                <a:solidFill>
                  <a:srgbClr val="FFFF00"/>
                </a:solidFill>
              </a:rPr>
              <a:t>Ladson, SC 29456</a:t>
            </a:r>
          </a:p>
        </p:txBody>
      </p:sp>
      <p:pic>
        <p:nvPicPr>
          <p:cNvPr id="3" name="Picture 2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883AA260-9FD7-181D-00D9-0FF1FD9AB5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r="3395" b="4813"/>
          <a:stretch/>
        </p:blipFill>
        <p:spPr>
          <a:xfrm>
            <a:off x="-250902" y="685800"/>
            <a:ext cx="7439678" cy="503547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Oval 4"/>
          <p:cNvSpPr/>
          <p:nvPr/>
        </p:nvSpPr>
        <p:spPr bwMode="auto">
          <a:xfrm rot="20238687">
            <a:off x="111390" y="1147252"/>
            <a:ext cx="2353103" cy="530760"/>
          </a:xfrm>
          <a:prstGeom prst="ellipse">
            <a:avLst/>
          </a:prstGeom>
          <a:solidFill>
            <a:srgbClr val="FFFFFF">
              <a:alpha val="5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  <a:scene3d>
            <a:camera prst="orthographicFront"/>
            <a:lightRig rig="threePt" dir="t">
              <a:rot lat="0" lon="0" rev="1200000"/>
            </a:lightRig>
          </a:scene3d>
          <a:sp3d extrusionH="76200" contourW="12700">
            <a:bevelT w="165100" prst="coolSlant"/>
            <a:extrusionClr>
              <a:srgbClr val="FFCC66"/>
            </a:extrusionClr>
            <a:contourClr>
              <a:srgbClr val="FFCD9B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 $400Ks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52400" y="228600"/>
            <a:ext cx="543950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9801 Black Willow Ln</a:t>
            </a:r>
          </a:p>
        </p:txBody>
      </p:sp>
      <p:pic>
        <p:nvPicPr>
          <p:cNvPr id="7" name="Picture 6" descr="A living room with a fireplace&#10;&#10;Description automatically generated with low confidence">
            <a:extLst>
              <a:ext uri="{FF2B5EF4-FFF2-40B4-BE49-F238E27FC236}">
                <a16:creationId xmlns:a16="http://schemas.microsoft.com/office/drawing/2014/main" id="{03628F6A-6E66-6102-226A-B11D2CE73B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216" y="5644378"/>
            <a:ext cx="2590800" cy="17272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Picture 10" descr="A patio with a table and chairs&#10;&#10;Description automatically generated with low confidence">
            <a:extLst>
              <a:ext uri="{FF2B5EF4-FFF2-40B4-BE49-F238E27FC236}">
                <a16:creationId xmlns:a16="http://schemas.microsoft.com/office/drawing/2014/main" id="{3006D9AE-816B-4330-9742-BB54BE95D4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486" y="5262370"/>
            <a:ext cx="2590800" cy="17272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3A967B2-F0FE-43A3-9E24-2D793B81B338}"/>
              </a:ext>
            </a:extLst>
          </p:cNvPr>
          <p:cNvSpPr txBox="1"/>
          <p:nvPr/>
        </p:nvSpPr>
        <p:spPr>
          <a:xfrm>
            <a:off x="66469" y="6430885"/>
            <a:ext cx="206713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Approx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2592 SF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BRs, 2.5Baths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81100" y="7107993"/>
            <a:ext cx="2789630" cy="28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Fresh, open floor plan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A26872-654F-4F77-89CE-B12CE8082E9B}"/>
              </a:ext>
            </a:extLst>
          </p:cNvPr>
          <p:cNvSpPr txBox="1"/>
          <p:nvPr/>
        </p:nvSpPr>
        <p:spPr>
          <a:xfrm>
            <a:off x="3808388" y="7495401"/>
            <a:ext cx="39640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000"/>
              <a:buFont typeface="Symbol" pitchFamily="18" charset="2"/>
              <a:buChar char="·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Excellent back yard, pergola, patio </a:t>
            </a:r>
            <a:endParaRPr lang="en-US" sz="1200" b="1" i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3B6CD6ED-8F0E-42CB-63B3-F920A35E9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7336593"/>
            <a:ext cx="3286518" cy="28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Looks &amp; feels great; nice custom touches</a:t>
            </a:r>
          </a:p>
        </p:txBody>
      </p:sp>
      <p:pic>
        <p:nvPicPr>
          <p:cNvPr id="9" name="Picture 8" descr="A kitchen with white cabinets&#10;&#10;Description automatically generated">
            <a:extLst>
              <a:ext uri="{FF2B5EF4-FFF2-40B4-BE49-F238E27FC236}">
                <a16:creationId xmlns:a16="http://schemas.microsoft.com/office/drawing/2014/main" id="{90A943D5-CF3A-952E-6FE1-D265A13AF2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53" y="4800600"/>
            <a:ext cx="2590800" cy="17272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6DF83B-D2F1-4656-B0F1-4B38AFC72A3E}"/>
              </a:ext>
            </a:extLst>
          </p:cNvPr>
          <p:cNvSpPr/>
          <p:nvPr/>
        </p:nvSpPr>
        <p:spPr>
          <a:xfrm rot="19796838">
            <a:off x="-534446" y="2905994"/>
            <a:ext cx="63626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Open House Saturday</a:t>
            </a:r>
          </a:p>
          <a:p>
            <a:pPr algn="ctr"/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1:30PM-3:30PM, Hosted by </a:t>
            </a:r>
            <a:r>
              <a:rPr lang="en-US" sz="2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Timme</a:t>
            </a:r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Spanos, 843-367-8025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F9BE7D-EF41-5219-16BA-BEE06B4F444F}"/>
              </a:ext>
            </a:extLst>
          </p:cNvPr>
          <p:cNvSpPr/>
          <p:nvPr/>
        </p:nvSpPr>
        <p:spPr>
          <a:xfrm rot="19796838">
            <a:off x="522319" y="3667994"/>
            <a:ext cx="62156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Open House Sunday</a:t>
            </a:r>
          </a:p>
          <a:p>
            <a:pPr algn="ctr"/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1PM – 3PM, Hosted by  Gina </a:t>
            </a:r>
            <a:r>
              <a:rPr lang="en-US" sz="2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Sbertoli</a:t>
            </a:r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843-843-822-6275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4823</TotalTime>
  <Words>96</Words>
  <Application>Microsoft Office PowerPoint</Application>
  <PresentationFormat>On-screen Show 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Garamond</vt:lpstr>
      <vt:lpstr>Mistral</vt:lpstr>
      <vt:lpstr>Symbol</vt:lpstr>
      <vt:lpstr>Times New Roman</vt:lpstr>
      <vt:lpstr>Default Design</vt:lpstr>
      <vt:lpstr>PowerPoint Presentation</vt:lpstr>
    </vt:vector>
  </TitlesOfParts>
  <Company>Prudential Carolina Real Estate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User</dc:creator>
  <cp:lastModifiedBy>Steve Rowe</cp:lastModifiedBy>
  <cp:revision>132</cp:revision>
  <dcterms:created xsi:type="dcterms:W3CDTF">2007-02-23T22:02:58Z</dcterms:created>
  <dcterms:modified xsi:type="dcterms:W3CDTF">2022-07-29T12:51:13Z</dcterms:modified>
</cp:coreProperties>
</file>