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602B"/>
    <a:srgbClr val="008000"/>
    <a:srgbClr val="8ADBEE"/>
    <a:srgbClr val="000000"/>
    <a:srgbClr val="66FF33"/>
    <a:srgbClr val="FF0066"/>
    <a:srgbClr val="FFCC66"/>
    <a:srgbClr val="FF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1" autoAdjust="0"/>
    <p:restoredTop sz="94660"/>
  </p:normalViewPr>
  <p:slideViewPr>
    <p:cSldViewPr>
      <p:cViewPr varScale="1">
        <p:scale>
          <a:sx n="86" d="100"/>
          <a:sy n="86" d="100"/>
        </p:scale>
        <p:origin x="30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Military. </a:t>
              </a:r>
              <a:r>
                <a:rPr lang="en-US" sz="1300" dirty="0">
                  <a:solidFill>
                    <a:srgbClr val="FFFFFF"/>
                  </a:solidFill>
                </a:rPr>
                <a:t>Active Agent.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,Realtor®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R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838200" y="31690"/>
            <a:ext cx="5081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“Superb location, schools, &amp; neighborhood!”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840873" y="762000"/>
            <a:ext cx="17123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</a:rPr>
              <a:t>Ladson, SC 29456</a:t>
            </a:r>
          </a:p>
        </p:txBody>
      </p:sp>
      <p:pic>
        <p:nvPicPr>
          <p:cNvPr id="3" name="Picture 2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883AA260-9FD7-181D-00D9-0FF1FD9AB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r="3395" b="4813"/>
          <a:stretch/>
        </p:blipFill>
        <p:spPr>
          <a:xfrm>
            <a:off x="-250902" y="685800"/>
            <a:ext cx="7439678" cy="50354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20238687">
            <a:off x="111390" y="1147252"/>
            <a:ext cx="2353103" cy="530760"/>
          </a:xfrm>
          <a:prstGeom prst="ellipse">
            <a:avLst/>
          </a:pr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65100" prst="coolSlant"/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$400Ks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2400" y="228600"/>
            <a:ext cx="54395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9801 Black Willow Ln</a:t>
            </a:r>
          </a:p>
        </p:txBody>
      </p:sp>
      <p:pic>
        <p:nvPicPr>
          <p:cNvPr id="7" name="Picture 6" descr="A living room with a fireplace&#10;&#10;Description automatically generated with low confidence">
            <a:extLst>
              <a:ext uri="{FF2B5EF4-FFF2-40B4-BE49-F238E27FC236}">
                <a16:creationId xmlns:a16="http://schemas.microsoft.com/office/drawing/2014/main" id="{03628F6A-6E66-6102-226A-B11D2CE73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16" y="5644378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 descr="A patio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3006D9AE-816B-4330-9742-BB54BE95D4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86" y="5262370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A967B2-F0FE-43A3-9E24-2D793B81B338}"/>
              </a:ext>
            </a:extLst>
          </p:cNvPr>
          <p:cNvSpPr txBox="1"/>
          <p:nvPr/>
        </p:nvSpPr>
        <p:spPr>
          <a:xfrm>
            <a:off x="66469" y="6430885"/>
            <a:ext cx="2067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2592 SF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BRs, 2.5Baths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100" y="7107993"/>
            <a:ext cx="2789630" cy="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Fresh, open floor plan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A26872-654F-4F77-89CE-B12CE8082E9B}"/>
              </a:ext>
            </a:extLst>
          </p:cNvPr>
          <p:cNvSpPr txBox="1"/>
          <p:nvPr/>
        </p:nvSpPr>
        <p:spPr>
          <a:xfrm>
            <a:off x="3808388" y="7495401"/>
            <a:ext cx="3964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buFont typeface="Symbol" pitchFamily="18" charset="2"/>
              <a:buChar char="·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Excellent back yard, pergola, patio </a:t>
            </a:r>
            <a:endParaRPr lang="en-US" sz="12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3B6CD6ED-8F0E-42CB-63B3-F920A35E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336593"/>
            <a:ext cx="3286518" cy="2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Looks &amp; feels great; nice custom touches</a:t>
            </a:r>
          </a:p>
        </p:txBody>
      </p:sp>
      <p:pic>
        <p:nvPicPr>
          <p:cNvPr id="9" name="Picture 8" descr="A kitchen with white cabinets&#10;&#10;Description automatically generated">
            <a:extLst>
              <a:ext uri="{FF2B5EF4-FFF2-40B4-BE49-F238E27FC236}">
                <a16:creationId xmlns:a16="http://schemas.microsoft.com/office/drawing/2014/main" id="{90A943D5-CF3A-952E-6FE1-D265A13AF2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3" y="4800600"/>
            <a:ext cx="2590800" cy="172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0F9BE7D-EF41-5219-16BA-BEE06B4F444F}"/>
              </a:ext>
            </a:extLst>
          </p:cNvPr>
          <p:cNvSpPr/>
          <p:nvPr/>
        </p:nvSpPr>
        <p:spPr>
          <a:xfrm rot="19796838">
            <a:off x="-2075" y="2779804"/>
            <a:ext cx="66807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House Sunday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1PM – 3PM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Hosted by  Gina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Sbertoli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843-843-822-6275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84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 Rowe</cp:lastModifiedBy>
  <cp:revision>133</cp:revision>
  <dcterms:created xsi:type="dcterms:W3CDTF">2007-02-23T22:02:58Z</dcterms:created>
  <dcterms:modified xsi:type="dcterms:W3CDTF">2022-07-29T13:06:24Z</dcterms:modified>
</cp:coreProperties>
</file>