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10972800"/>
  <p:notesSz cx="6858000" cy="9144000"/>
  <p:defaultTextStyle>
    <a:defPPr>
      <a:defRPr lang="en-US"/>
    </a:defPPr>
    <a:lvl1pPr marL="0" algn="l" defTabSz="1149437" rtl="0" eaLnBrk="1" latinLnBrk="0" hangingPunct="1">
      <a:defRPr sz="2256" kern="1200">
        <a:solidFill>
          <a:schemeClr val="tx1"/>
        </a:solidFill>
        <a:latin typeface="+mn-lt"/>
        <a:ea typeface="+mn-ea"/>
        <a:cs typeface="+mn-cs"/>
      </a:defRPr>
    </a:lvl1pPr>
    <a:lvl2pPr marL="574719" algn="l" defTabSz="1149437" rtl="0" eaLnBrk="1" latinLnBrk="0" hangingPunct="1">
      <a:defRPr sz="2256" kern="1200">
        <a:solidFill>
          <a:schemeClr val="tx1"/>
        </a:solidFill>
        <a:latin typeface="+mn-lt"/>
        <a:ea typeface="+mn-ea"/>
        <a:cs typeface="+mn-cs"/>
      </a:defRPr>
    </a:lvl2pPr>
    <a:lvl3pPr marL="1149437" algn="l" defTabSz="1149437" rtl="0" eaLnBrk="1" latinLnBrk="0" hangingPunct="1">
      <a:defRPr sz="2256" kern="1200">
        <a:solidFill>
          <a:schemeClr val="tx1"/>
        </a:solidFill>
        <a:latin typeface="+mn-lt"/>
        <a:ea typeface="+mn-ea"/>
        <a:cs typeface="+mn-cs"/>
      </a:defRPr>
    </a:lvl3pPr>
    <a:lvl4pPr marL="1724157" algn="l" defTabSz="1149437" rtl="0" eaLnBrk="1" latinLnBrk="0" hangingPunct="1">
      <a:defRPr sz="2256" kern="1200">
        <a:solidFill>
          <a:schemeClr val="tx1"/>
        </a:solidFill>
        <a:latin typeface="+mn-lt"/>
        <a:ea typeface="+mn-ea"/>
        <a:cs typeface="+mn-cs"/>
      </a:defRPr>
    </a:lvl4pPr>
    <a:lvl5pPr marL="2298876" algn="l" defTabSz="1149437" rtl="0" eaLnBrk="1" latinLnBrk="0" hangingPunct="1">
      <a:defRPr sz="2256" kern="1200">
        <a:solidFill>
          <a:schemeClr val="tx1"/>
        </a:solidFill>
        <a:latin typeface="+mn-lt"/>
        <a:ea typeface="+mn-ea"/>
        <a:cs typeface="+mn-cs"/>
      </a:defRPr>
    </a:lvl5pPr>
    <a:lvl6pPr marL="2873594" algn="l" defTabSz="1149437" rtl="0" eaLnBrk="1" latinLnBrk="0" hangingPunct="1">
      <a:defRPr sz="2256" kern="1200">
        <a:solidFill>
          <a:schemeClr val="tx1"/>
        </a:solidFill>
        <a:latin typeface="+mn-lt"/>
        <a:ea typeface="+mn-ea"/>
        <a:cs typeface="+mn-cs"/>
      </a:defRPr>
    </a:lvl6pPr>
    <a:lvl7pPr marL="3448313" algn="l" defTabSz="1149437" rtl="0" eaLnBrk="1" latinLnBrk="0" hangingPunct="1">
      <a:defRPr sz="2256" kern="1200">
        <a:solidFill>
          <a:schemeClr val="tx1"/>
        </a:solidFill>
        <a:latin typeface="+mn-lt"/>
        <a:ea typeface="+mn-ea"/>
        <a:cs typeface="+mn-cs"/>
      </a:defRPr>
    </a:lvl7pPr>
    <a:lvl8pPr marL="4023033" algn="l" defTabSz="1149437" rtl="0" eaLnBrk="1" latinLnBrk="0" hangingPunct="1">
      <a:defRPr sz="2256" kern="1200">
        <a:solidFill>
          <a:schemeClr val="tx1"/>
        </a:solidFill>
        <a:latin typeface="+mn-lt"/>
        <a:ea typeface="+mn-ea"/>
        <a:cs typeface="+mn-cs"/>
      </a:defRPr>
    </a:lvl8pPr>
    <a:lvl9pPr marL="4597751" algn="l" defTabSz="1149437" rtl="0" eaLnBrk="1" latinLnBrk="0" hangingPunct="1">
      <a:defRPr sz="22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531E"/>
    <a:srgbClr val="EFD9A7"/>
    <a:srgbClr val="BD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77" autoAdjust="0"/>
    <p:restoredTop sz="94660"/>
  </p:normalViewPr>
  <p:slideViewPr>
    <p:cSldViewPr>
      <p:cViewPr varScale="1">
        <p:scale>
          <a:sx n="45" d="100"/>
          <a:sy n="45" d="100"/>
        </p:scale>
        <p:origin x="2454" y="108"/>
      </p:cViewPr>
      <p:guideLst>
        <p:guide orient="horz" pos="345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8683"/>
            <a:ext cx="7772400" cy="2352039"/>
          </a:xfrm>
        </p:spPr>
        <p:txBody>
          <a:bodyPr/>
          <a:lstStyle/>
          <a:p>
            <a:r>
              <a:rPr lang="en-US"/>
              <a:t>Click to edit Master title style</a:t>
            </a:r>
          </a:p>
        </p:txBody>
      </p:sp>
      <p:sp>
        <p:nvSpPr>
          <p:cNvPr id="3" name="Subtitle 2"/>
          <p:cNvSpPr>
            <a:spLocks noGrp="1"/>
          </p:cNvSpPr>
          <p:nvPr>
            <p:ph type="subTitle" idx="1"/>
          </p:nvPr>
        </p:nvSpPr>
        <p:spPr>
          <a:xfrm>
            <a:off x="1371600" y="6217920"/>
            <a:ext cx="6400800" cy="280416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9423"/>
            <a:ext cx="2057400" cy="93624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39423"/>
            <a:ext cx="6019800" cy="9362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051041"/>
            <a:ext cx="7772400" cy="217932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313" y="4650742"/>
            <a:ext cx="7772400" cy="240029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456181"/>
            <a:ext cx="4040188"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0" y="3479801"/>
            <a:ext cx="4040188"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2456181"/>
            <a:ext cx="4041774"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026" y="3479801"/>
            <a:ext cx="4041774"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36881"/>
            <a:ext cx="3008313" cy="18592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5050" y="436881"/>
            <a:ext cx="5111751" cy="936498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296161"/>
            <a:ext cx="3008313" cy="750570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7680961"/>
            <a:ext cx="5486400" cy="90678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288" y="980439"/>
            <a:ext cx="5486400" cy="658368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792288" y="8587742"/>
            <a:ext cx="5486400" cy="128777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6000"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9420"/>
            <a:ext cx="8229600" cy="18288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57200" y="2560325"/>
            <a:ext cx="8229600" cy="724154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0170162"/>
            <a:ext cx="2133600" cy="584199"/>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1/8/2021</a:t>
            </a:fld>
            <a:endParaRPr lang="en-US"/>
          </a:p>
        </p:txBody>
      </p:sp>
      <p:sp>
        <p:nvSpPr>
          <p:cNvPr id="5" name="Footer Placeholder 4"/>
          <p:cNvSpPr>
            <a:spLocks noGrp="1"/>
          </p:cNvSpPr>
          <p:nvPr>
            <p:ph type="ftr" sz="quarter" idx="3"/>
          </p:nvPr>
        </p:nvSpPr>
        <p:spPr>
          <a:xfrm>
            <a:off x="3124200" y="10170162"/>
            <a:ext cx="2895600" cy="584199"/>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0170162"/>
            <a:ext cx="2133600" cy="584199"/>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2.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hyperlink" Target="https://player.vimeo.com/video/494000604" TargetMode="External"/><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3.pn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0000" r="-40000"/>
          </a:stretch>
        </a:blipFill>
        <a:effectLst/>
      </p:bgPr>
    </p:bg>
    <p:spTree>
      <p:nvGrpSpPr>
        <p:cNvPr id="1" name=""/>
        <p:cNvGrpSpPr/>
        <p:nvPr/>
      </p:nvGrpSpPr>
      <p:grpSpPr>
        <a:xfrm>
          <a:off x="0" y="0"/>
          <a:ext cx="0" cy="0"/>
          <a:chOff x="0" y="0"/>
          <a:chExt cx="0" cy="0"/>
        </a:xfrm>
      </p:grpSpPr>
      <p:sp>
        <p:nvSpPr>
          <p:cNvPr id="18" name="Rectangle 17"/>
          <p:cNvSpPr/>
          <p:nvPr/>
        </p:nvSpPr>
        <p:spPr>
          <a:xfrm>
            <a:off x="685800" y="9525000"/>
            <a:ext cx="778002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874883" y="10005298"/>
            <a:ext cx="3056227" cy="738664"/>
          </a:xfrm>
          <a:prstGeom prst="rect">
            <a:avLst/>
          </a:prstGeom>
        </p:spPr>
        <p:txBody>
          <a:bodyPr wrap="square">
            <a:spAutoFit/>
          </a:bodyPr>
          <a:lstStyle/>
          <a:p>
            <a:pPr algn="r"/>
            <a:r>
              <a:rPr lang="en-US" sz="1400" dirty="0">
                <a:latin typeface="Gotham Book" pitchFamily="50" charset="0"/>
                <a:cs typeface="Gotham Book" pitchFamily="50" charset="0"/>
              </a:rPr>
              <a:t>The Boulevard Company, LLC</a:t>
            </a:r>
          </a:p>
          <a:p>
            <a:pPr algn="r"/>
            <a:r>
              <a:rPr lang="en-US" sz="1400" dirty="0">
                <a:latin typeface="Gotham Book" pitchFamily="50" charset="0"/>
                <a:cs typeface="Gotham Book" pitchFamily="50" charset="0"/>
              </a:rPr>
              <a:t>806 Johnnie Dodds Blvd Ste 100</a:t>
            </a:r>
          </a:p>
          <a:p>
            <a:pPr algn="r"/>
            <a:r>
              <a:rPr lang="en-US" sz="1400" dirty="0">
                <a:latin typeface="Gotham Book" pitchFamily="50" charset="0"/>
                <a:cs typeface="Gotham Book" pitchFamily="50" charset="0"/>
              </a:rPr>
              <a:t>Mt Pleasant, SC 29464</a:t>
            </a:r>
            <a:endParaRPr lang="en-US" sz="1400" dirty="0">
              <a:latin typeface="Gotham Book"/>
              <a:cs typeface="Gotham Book" pitchFamily="50"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616" y="9917430"/>
            <a:ext cx="995480" cy="914400"/>
          </a:xfrm>
          <a:prstGeom prst="rect">
            <a:avLst/>
          </a:prstGeom>
        </p:spPr>
      </p:pic>
      <p:sp>
        <p:nvSpPr>
          <p:cNvPr id="22" name="Rectangle 21"/>
          <p:cNvSpPr/>
          <p:nvPr/>
        </p:nvSpPr>
        <p:spPr>
          <a:xfrm>
            <a:off x="1447800" y="9877892"/>
            <a:ext cx="2925317" cy="993477"/>
          </a:xfrm>
          <a:prstGeom prst="rect">
            <a:avLst/>
          </a:prstGeom>
        </p:spPr>
        <p:txBody>
          <a:bodyPr wrap="square">
            <a:spAutoFit/>
          </a:bodyPr>
          <a:lstStyle/>
          <a:p>
            <a:r>
              <a:rPr lang="en-US" b="1" dirty="0">
                <a:latin typeface="Gotham Book" pitchFamily="50" charset="0"/>
                <a:cs typeface="Gotham Book" pitchFamily="50" charset="0"/>
              </a:rPr>
              <a:t>Laura McLain</a:t>
            </a:r>
          </a:p>
          <a:p>
            <a:r>
              <a:rPr lang="en-US" sz="1800" dirty="0">
                <a:latin typeface="Gotham Book"/>
              </a:rPr>
              <a:t>(843) 509-7647</a:t>
            </a:r>
          </a:p>
          <a:p>
            <a:r>
              <a:rPr lang="en-US" sz="1800" dirty="0">
                <a:latin typeface="Gotham Book"/>
              </a:rPr>
              <a:t>laura@lauramclainrealty.com</a:t>
            </a:r>
          </a:p>
        </p:txBody>
      </p:sp>
      <p:sp>
        <p:nvSpPr>
          <p:cNvPr id="5" name="TextBox 4"/>
          <p:cNvSpPr txBox="1"/>
          <p:nvPr/>
        </p:nvSpPr>
        <p:spPr>
          <a:xfrm>
            <a:off x="152400" y="0"/>
            <a:ext cx="8839200" cy="923330"/>
          </a:xfrm>
          <a:prstGeom prst="rect">
            <a:avLst/>
          </a:prstGeom>
          <a:noFill/>
        </p:spPr>
        <p:txBody>
          <a:bodyPr wrap="square" rtlCol="0" anchor="t">
            <a:spAutoFit/>
          </a:bodyPr>
          <a:lstStyle/>
          <a:p>
            <a:pPr algn="ctr"/>
            <a:r>
              <a:rPr lang="en-US" sz="5400"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rPr>
              <a:t>Open House Saturday &amp; Sunday 11-2</a:t>
            </a:r>
            <a:endParaRPr lang="en-US" sz="3600" i="1"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endParaRPr>
          </a:p>
        </p:txBody>
      </p:sp>
      <p:sp>
        <p:nvSpPr>
          <p:cNvPr id="2" name="Title 1"/>
          <p:cNvSpPr>
            <a:spLocks noGrp="1"/>
          </p:cNvSpPr>
          <p:nvPr>
            <p:ph type="ctrTitle"/>
          </p:nvPr>
        </p:nvSpPr>
        <p:spPr>
          <a:xfrm>
            <a:off x="685800" y="-1143000"/>
            <a:ext cx="7780020" cy="1058169"/>
          </a:xfrm>
          <a:noFill/>
          <a:ln>
            <a:noFill/>
          </a:ln>
        </p:spPr>
        <p:txBody>
          <a:bodyPr>
            <a:noAutofit/>
          </a:bodyPr>
          <a:lstStyle/>
          <a:p>
            <a:pPr algn="l"/>
            <a:r>
              <a:rPr lang="en-US" sz="28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Open House Thursday 11a-2p</a:t>
            </a:r>
            <a:br>
              <a:rPr lang="en-US" sz="3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br>
            <a: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Check Out This Beautiful New Home </a:t>
            </a:r>
            <a:b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br>
            <a: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And Enjoy A Light Lunch</a:t>
            </a:r>
            <a:endParaRPr lang="en-US" sz="3000" i="1" dirty="0">
              <a:solidFill>
                <a:srgbClr val="D9531E"/>
              </a:solidFill>
              <a:effectLst>
                <a:outerShdw blurRad="38100" dist="38100" dir="2700000" algn="tl">
                  <a:srgbClr val="000000">
                    <a:alpha val="43137"/>
                  </a:srgbClr>
                </a:outerShdw>
              </a:effectLst>
              <a:latin typeface="Gotham Book" pitchFamily="50" charset="0"/>
              <a:cs typeface="Gotham Book" pitchFamily="50" charset="0"/>
            </a:endParaRPr>
          </a:p>
        </p:txBody>
      </p:sp>
      <p:sp>
        <p:nvSpPr>
          <p:cNvPr id="3" name="Rectangle 2">
            <a:extLst>
              <a:ext uri="{FF2B5EF4-FFF2-40B4-BE49-F238E27FC236}">
                <a16:creationId xmlns:a16="http://schemas.microsoft.com/office/drawing/2014/main" id="{6D73979C-C6A9-4D0D-B3A4-89370BDAFFAB}"/>
              </a:ext>
            </a:extLst>
          </p:cNvPr>
          <p:cNvSpPr/>
          <p:nvPr/>
        </p:nvSpPr>
        <p:spPr>
          <a:xfrm>
            <a:off x="184905" y="6019757"/>
            <a:ext cx="8774191" cy="2446824"/>
          </a:xfrm>
          <a:prstGeom prst="rect">
            <a:avLst/>
          </a:prstGeom>
        </p:spPr>
        <p:txBody>
          <a:bodyPr wrap="square">
            <a:spAutoFit/>
          </a:bodyPr>
          <a:lstStyle/>
          <a:p>
            <a:pPr algn="ctr"/>
            <a:r>
              <a:rPr lang="en-US" sz="1800" b="1" i="1" dirty="0">
                <a:solidFill>
                  <a:srgbClr val="FF0000"/>
                </a:solidFill>
                <a:latin typeface="Gotham Book" pitchFamily="50" charset="0"/>
                <a:cs typeface="Gotham Book" pitchFamily="50" charset="0"/>
              </a:rPr>
              <a:t>Almost Brand New!</a:t>
            </a:r>
          </a:p>
          <a:p>
            <a:pPr algn="ctr"/>
            <a:r>
              <a:rPr lang="en-US" sz="1500" dirty="0">
                <a:latin typeface="Gotham Book" pitchFamily="50" charset="0"/>
                <a:cs typeface="Gotham Book" pitchFamily="50" charset="0"/>
              </a:rPr>
              <a:t>This amazing 4 bedroom, 2.5 Bath home was newly built in 2019, situated on a Cul-de-sac. Located in the desirable community of </a:t>
            </a:r>
            <a:r>
              <a:rPr lang="en-US" sz="1500" dirty="0" err="1">
                <a:latin typeface="Gotham Book" pitchFamily="50" charset="0"/>
                <a:cs typeface="Gotham Book" pitchFamily="50" charset="0"/>
              </a:rPr>
              <a:t>McKewn</a:t>
            </a:r>
            <a:r>
              <a:rPr lang="en-US" sz="1500" dirty="0">
                <a:latin typeface="Gotham Book" pitchFamily="50" charset="0"/>
                <a:cs typeface="Gotham Book" pitchFamily="50" charset="0"/>
              </a:rPr>
              <a:t>! Conveniently located near shopping, dining, major roadways, and in the highly sought after Dorchester District II School District! ! As you enter you are met by tall ceilings, luxury vinyl plank flooring, and an open concept floor plan that is perfect for entertaining and everyday living! The kitchen is filled with beautiful cabinets and features granite countertops, recessed and pendant lighting, a pantry, stainless appliances, and a huge granite top center island with sink! Includes smart home technology. The master suite features a walk-in closet, and a large </a:t>
            </a:r>
            <a:r>
              <a:rPr lang="en-US" sz="1500" dirty="0" err="1">
                <a:latin typeface="Gotham Book" pitchFamily="50" charset="0"/>
                <a:cs typeface="Gotham Book" pitchFamily="50" charset="0"/>
              </a:rPr>
              <a:t>en</a:t>
            </a:r>
            <a:r>
              <a:rPr lang="en-US" sz="1500" dirty="0">
                <a:latin typeface="Gotham Book" pitchFamily="50" charset="0"/>
                <a:cs typeface="Gotham Book" pitchFamily="50" charset="0"/>
              </a:rPr>
              <a:t> suite bath with a dual vanity, oversized shower, and a water closet!</a:t>
            </a:r>
          </a:p>
          <a:p>
            <a:pPr algn="ctr"/>
            <a:r>
              <a:rPr lang="en-US" sz="1500" i="1" dirty="0">
                <a:latin typeface="Gotham Book" pitchFamily="50" charset="0"/>
              </a:rPr>
              <a:t>Video Tour: </a:t>
            </a:r>
            <a:r>
              <a:rPr lang="en-US" sz="1500" i="1" dirty="0">
                <a:latin typeface="Gotham Book" pitchFamily="50" charset="0"/>
                <a:hlinkClick r:id="rId5"/>
              </a:rPr>
              <a:t>https://player.vimeo.com/video/494000604</a:t>
            </a:r>
            <a:r>
              <a:rPr lang="en-US" sz="1500" i="1" dirty="0">
                <a:latin typeface="Gotham Book" pitchFamily="50" charset="0"/>
              </a:rPr>
              <a:t> </a:t>
            </a:r>
            <a:endParaRPr lang="en-US" sz="1500" i="1" dirty="0"/>
          </a:p>
        </p:txBody>
      </p:sp>
      <p:sp>
        <p:nvSpPr>
          <p:cNvPr id="33" name="TextBox 32">
            <a:extLst>
              <a:ext uri="{FF2B5EF4-FFF2-40B4-BE49-F238E27FC236}">
                <a16:creationId xmlns:a16="http://schemas.microsoft.com/office/drawing/2014/main" id="{5A74B01A-BE84-47A3-B03F-2F18A8894673}"/>
              </a:ext>
            </a:extLst>
          </p:cNvPr>
          <p:cNvSpPr txBox="1"/>
          <p:nvPr/>
        </p:nvSpPr>
        <p:spPr>
          <a:xfrm>
            <a:off x="152400" y="3895480"/>
            <a:ext cx="8839200" cy="769441"/>
          </a:xfrm>
          <a:prstGeom prst="rect">
            <a:avLst/>
          </a:prstGeom>
          <a:noFill/>
        </p:spPr>
        <p:txBody>
          <a:bodyPr wrap="square" rtlCol="0" anchor="t">
            <a:spAutoFit/>
          </a:bodyPr>
          <a:lstStyle/>
          <a:p>
            <a:pPr algn="ctr"/>
            <a:r>
              <a:rPr lang="en-US" sz="2400" b="1" dirty="0">
                <a:ln w="3175">
                  <a:noFill/>
                </a:ln>
                <a:solidFill>
                  <a:sysClr val="windowText" lastClr="000000"/>
                </a:solidFill>
                <a:latin typeface="Gotham Book" pitchFamily="50" charset="0"/>
                <a:cs typeface="Gotham Book" pitchFamily="50" charset="0"/>
              </a:rPr>
              <a:t>9802 Wooden Pestle Way</a:t>
            </a:r>
          </a:p>
          <a:p>
            <a:pPr algn="ctr"/>
            <a:r>
              <a:rPr lang="en-US" sz="2000" dirty="0" err="1">
                <a:ln w="3175">
                  <a:noFill/>
                </a:ln>
                <a:solidFill>
                  <a:sysClr val="windowText" lastClr="000000"/>
                </a:solidFill>
                <a:latin typeface="Gotham Book" pitchFamily="50" charset="0"/>
                <a:cs typeface="Gotham Book" pitchFamily="50" charset="0"/>
              </a:rPr>
              <a:t>Mckewn</a:t>
            </a:r>
            <a:r>
              <a:rPr lang="en-US" sz="2000" dirty="0">
                <a:ln w="3175">
                  <a:noFill/>
                </a:ln>
                <a:solidFill>
                  <a:sysClr val="windowText" lastClr="000000"/>
                </a:solidFill>
                <a:latin typeface="Gotham Book" pitchFamily="50" charset="0"/>
                <a:cs typeface="Gotham Book" pitchFamily="50" charset="0"/>
              </a:rPr>
              <a:t> | Ladson, SC 29456 | MLS# 20033427 | $298,000</a:t>
            </a:r>
          </a:p>
        </p:txBody>
      </p:sp>
      <p:pic>
        <p:nvPicPr>
          <p:cNvPr id="29" name="Picture 28">
            <a:extLst>
              <a:ext uri="{FF2B5EF4-FFF2-40B4-BE49-F238E27FC236}">
                <a16:creationId xmlns:a16="http://schemas.microsoft.com/office/drawing/2014/main" id="{BE172472-8C9D-4563-A20E-04FFEA1D3F9F}"/>
              </a:ext>
            </a:extLst>
          </p:cNvPr>
          <p:cNvPicPr>
            <a:picLocks/>
          </p:cNvPicPr>
          <p:nvPr/>
        </p:nvPicPr>
        <p:blipFill>
          <a:blip r:embed="rId6" cstate="print">
            <a:extLst>
              <a:ext uri="{28A0092B-C50C-407E-A947-70E740481C1C}">
                <a14:useLocalDpi xmlns:a14="http://schemas.microsoft.com/office/drawing/2010/main" val="0"/>
              </a:ext>
            </a:extLst>
          </a:blip>
          <a:srcRect l="6478" r="6478"/>
          <a:stretch/>
        </p:blipFill>
        <p:spPr>
          <a:xfrm>
            <a:off x="3886201" y="8686800"/>
            <a:ext cx="1371600" cy="914400"/>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E65A7D48-C511-4D41-B585-04D5A8740266}"/>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184905" y="8686800"/>
            <a:ext cx="1371600" cy="914400"/>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A721BEA3-A92D-4B67-A3E5-FA5C1D03A9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7587496" y="8686800"/>
            <a:ext cx="1371600" cy="91440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a:stretch/>
        </p:blipFill>
        <p:spPr>
          <a:xfrm>
            <a:off x="184905" y="1037166"/>
            <a:ext cx="4114800" cy="274320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28D20321-40D3-42E8-8873-31C1C426C4CF}"/>
              </a:ext>
            </a:extLst>
          </p:cNvPr>
          <p:cNvPicPr>
            <a:picLocks/>
          </p:cNvPicPr>
          <p:nvPr/>
        </p:nvPicPr>
        <p:blipFill>
          <a:blip r:embed="rId10">
            <a:extLst>
              <a:ext uri="{28A0092B-C50C-407E-A947-70E740481C1C}">
                <a14:useLocalDpi xmlns:a14="http://schemas.microsoft.com/office/drawing/2010/main" val="0"/>
              </a:ext>
            </a:extLst>
          </a:blip>
          <a:srcRect l="5535" r="5535"/>
          <a:stretch/>
        </p:blipFill>
        <p:spPr>
          <a:xfrm>
            <a:off x="4844296" y="1037166"/>
            <a:ext cx="4114800" cy="2741923"/>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7E4B2ACE-6600-423D-A0A1-7D8EF345431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84905" y="9917430"/>
            <a:ext cx="1191402" cy="914400"/>
          </a:xfrm>
          <a:prstGeom prst="rect">
            <a:avLst/>
          </a:prstGeom>
        </p:spPr>
      </p:pic>
      <p:pic>
        <p:nvPicPr>
          <p:cNvPr id="9" name="Picture 8"/>
          <p:cNvPicPr>
            <a:picLocks/>
          </p:cNvPicPr>
          <p:nvPr/>
        </p:nvPicPr>
        <p:blipFill>
          <a:blip r:embed="rId12" cstate="print">
            <a:extLst>
              <a:ext uri="{28A0092B-C50C-407E-A947-70E740481C1C}">
                <a14:useLocalDpi xmlns:a14="http://schemas.microsoft.com/office/drawing/2010/main" val="0"/>
              </a:ext>
            </a:extLst>
          </a:blip>
          <a:srcRect/>
          <a:stretch/>
        </p:blipFill>
        <p:spPr>
          <a:xfrm>
            <a:off x="2035553" y="4885139"/>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F7913B76-1D1A-4ED9-BE44-74A04390E2D0}"/>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84905" y="4885139"/>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C5A4344-169D-4441-97E4-256A3D9408C3}"/>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7587496" y="4885139"/>
            <a:ext cx="1371600"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B486D9A-C8DB-4CB4-92DB-34125FE73E68}"/>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5736849" y="4885139"/>
            <a:ext cx="1371600" cy="914400"/>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7AA6503B-21F6-4B95-8EFF-A10C509C9F3F}"/>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2035553" y="8686800"/>
            <a:ext cx="1371600" cy="914400"/>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26C49DC8-6940-4F26-B060-B86CC7528DF7}"/>
              </a:ext>
            </a:extLst>
          </p:cNvPr>
          <p:cNvPicPr>
            <a:picLocks/>
          </p:cNvPicPr>
          <p:nvPr/>
        </p:nvPicPr>
        <p:blipFill>
          <a:blip r:embed="rId17" cstate="print">
            <a:extLst>
              <a:ext uri="{28A0092B-C50C-407E-A947-70E740481C1C}">
                <a14:useLocalDpi xmlns:a14="http://schemas.microsoft.com/office/drawing/2010/main" val="0"/>
              </a:ext>
            </a:extLst>
          </a:blip>
          <a:srcRect l="6538" r="6538"/>
          <a:stretch/>
        </p:blipFill>
        <p:spPr>
          <a:xfrm>
            <a:off x="5736849" y="8686800"/>
            <a:ext cx="1371600" cy="914400"/>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7C1E27B4-8533-4115-AE38-25E15533AB86}"/>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3886201" y="4885139"/>
            <a:ext cx="13716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664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230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Freestyle Script</vt:lpstr>
      <vt:lpstr>Gotham Book</vt:lpstr>
      <vt:lpstr>Office Theme</vt:lpstr>
      <vt:lpstr>Open House Thursday 11a-2p Check Out This Beautiful New Home  And Enjoy A Light Lunch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54</cp:revision>
  <dcterms:created xsi:type="dcterms:W3CDTF">2006-08-16T00:00:00Z</dcterms:created>
  <dcterms:modified xsi:type="dcterms:W3CDTF">2021-01-08T12:50:46Z</dcterms:modified>
</cp:coreProperties>
</file>