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5/5/2016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21" Type="http://schemas.openxmlformats.org/officeDocument/2006/relationships/image" Target="../media/image20.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20" Type="http://schemas.openxmlformats.org/officeDocument/2006/relationships/image" Target="../media/image19.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 Id="rId22" Type="http://schemas.openxmlformats.org/officeDocument/2006/relationships/image" Target="../media/image2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9449" y="4600448"/>
            <a:ext cx="4703224" cy="3434202"/>
          </a:xfrm>
        </p:spPr>
        <p:txBody>
          <a:bodyPr anchor="ctr">
            <a:noAutofit/>
          </a:bodyPr>
          <a:lstStyle/>
          <a:p>
            <a:r>
              <a:rPr lang="en-US" sz="1300" dirty="0">
                <a:solidFill>
                  <a:schemeClr val="bg1">
                    <a:lumMod val="50000"/>
                  </a:schemeClr>
                </a:solidFill>
                <a:latin typeface="Century Gothic" panose="020B0502020202020204" pitchFamily="34" charset="0"/>
              </a:rPr>
              <a:t>Great floor plan with tons of upgrades. No need to wait on new construction, this better than new home is ready &amp; waiting for you</a:t>
            </a:r>
            <a:r>
              <a:rPr lang="en-US" sz="1300" dirty="0" smtClean="0">
                <a:solidFill>
                  <a:schemeClr val="bg1">
                    <a:lumMod val="50000"/>
                  </a:schemeClr>
                </a:solidFill>
                <a:latin typeface="Century Gothic" panose="020B0502020202020204" pitchFamily="34" charset="0"/>
              </a:rPr>
              <a:t>. This </a:t>
            </a:r>
            <a:r>
              <a:rPr lang="en-US" sz="1300" dirty="0">
                <a:solidFill>
                  <a:schemeClr val="bg1">
                    <a:lumMod val="50000"/>
                  </a:schemeClr>
                </a:solidFill>
                <a:latin typeface="Century Gothic" panose="020B0502020202020204" pitchFamily="34" charset="0"/>
              </a:rPr>
              <a:t>home is a beautiful two story home with two car garage and sunroom on a </a:t>
            </a:r>
            <a:r>
              <a:rPr lang="en-US" sz="1300" dirty="0" smtClean="0">
                <a:solidFill>
                  <a:schemeClr val="bg1">
                    <a:lumMod val="50000"/>
                  </a:schemeClr>
                </a:solidFill>
                <a:latin typeface="Century Gothic" panose="020B0502020202020204" pitchFamily="34" charset="0"/>
              </a:rPr>
              <a:t>cul-de-sac </a:t>
            </a:r>
            <a:r>
              <a:rPr lang="en-US" sz="1300" dirty="0">
                <a:solidFill>
                  <a:schemeClr val="bg1">
                    <a:lumMod val="50000"/>
                  </a:schemeClr>
                </a:solidFill>
                <a:latin typeface="Century Gothic" panose="020B0502020202020204" pitchFamily="34" charset="0"/>
              </a:rPr>
              <a:t>in desirable Myers Mill. See the 3 D virtual tour! When you walk in the front door you see the openness of the floor plan with wood flooring and smooth 9 foot ceiling flowing uninterrupted which allows socializing between the kitchen, family room, sunroom and dining area. This is perfect for entertaining. The office off the foyer with nicely crafted French doors. Fireplace in family room. The kitchen has upgraded cabinets with island and granite countertops beautifully spot lighted by the recessed lighting. Seller will pay up to 5000 closing costs with </a:t>
            </a:r>
            <a:r>
              <a:rPr lang="en-US" sz="1300" dirty="0" smtClean="0">
                <a:solidFill>
                  <a:schemeClr val="bg1">
                    <a:lumMod val="50000"/>
                  </a:schemeClr>
                </a:solidFill>
                <a:latin typeface="Century Gothic" panose="020B0502020202020204" pitchFamily="34" charset="0"/>
              </a:rPr>
              <a:t>acceptable </a:t>
            </a:r>
            <a:r>
              <a:rPr lang="en-US" sz="1300" dirty="0">
                <a:solidFill>
                  <a:schemeClr val="bg1">
                    <a:lumMod val="50000"/>
                  </a:schemeClr>
                </a:solidFill>
                <a:latin typeface="Century Gothic" panose="020B0502020202020204" pitchFamily="34" charset="0"/>
              </a:rPr>
              <a:t>offer.</a:t>
            </a:r>
            <a:endParaRPr lang="en-US" sz="1300" dirty="0">
              <a:solidFill>
                <a:schemeClr val="bg1">
                  <a:lumMod val="50000"/>
                </a:schemeClr>
              </a:solidFill>
              <a:latin typeface="Century Gothic" panose="020B050202020202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060100" y="461665"/>
            <a:ext cx="4636098" cy="3090732"/>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05923" y="461665"/>
            <a:ext cx="2438400" cy="1415772"/>
          </a:xfrm>
          <a:prstGeom prst="rect">
            <a:avLst/>
          </a:prstGeom>
        </p:spPr>
        <p:txBody>
          <a:bodyPr wrap="square">
            <a:spAutoFit/>
          </a:bodyPr>
          <a:lstStyle/>
          <a:p>
            <a:pPr algn="ctr"/>
            <a:r>
              <a:rPr lang="en-US" sz="18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983 </a:t>
            </a:r>
            <a:r>
              <a:rPr lang="en-US" sz="1800" b="1" dirty="0" err="1">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Cedarfield</a:t>
            </a:r>
            <a:r>
              <a:rPr lang="en-US" sz="18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 Lane</a:t>
            </a:r>
            <a:r>
              <a:rPr lang="en-US"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
            </a:r>
            <a:br>
              <a:rPr lang="en-US"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br>
            <a:endParaRPr lang="en-US" sz="105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endParaRPr>
          </a:p>
          <a:p>
            <a:pPr algn="ctr"/>
            <a:r>
              <a:rPr lang="en-US" sz="12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Myers Mill | </a:t>
            </a:r>
            <a:r>
              <a:rPr lang="en-US" sz="120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Summerville</a:t>
            </a:r>
          </a:p>
          <a:p>
            <a:pPr algn="ctr"/>
            <a:endParaRPr lang="en-US" sz="12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endParaRPr>
          </a:p>
          <a:p>
            <a:pPr algn="ctr"/>
            <a:r>
              <a:rPr lang="en-US" sz="12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MLS# 16009491 | $</a:t>
            </a:r>
            <a:r>
              <a:rPr lang="en-US" sz="120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279,000</a:t>
            </a:r>
          </a:p>
          <a:p>
            <a:pPr algn="ctr"/>
            <a:endParaRPr lang="en-US" sz="105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endParaRPr>
          </a:p>
          <a:p>
            <a:pPr algn="ctr"/>
            <a:r>
              <a:rPr lang="en-US" sz="110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4 </a:t>
            </a:r>
            <a:r>
              <a:rPr lang="en-US" sz="110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Bed | </a:t>
            </a:r>
            <a:r>
              <a:rPr lang="en-US" sz="110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2½  </a:t>
            </a:r>
            <a:r>
              <a:rPr lang="en-US" sz="110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Baths | </a:t>
            </a:r>
            <a:r>
              <a:rPr lang="en-US" sz="110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2,800 </a:t>
            </a:r>
            <a:r>
              <a:rPr lang="en-US" sz="1100" b="1" dirty="0" err="1"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Sq</a:t>
            </a:r>
            <a:r>
              <a:rPr lang="en-US" sz="110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 Ft</a:t>
            </a:r>
            <a:endParaRPr lang="en-US" sz="11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endParaRP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05924" y="1926798"/>
            <a:ext cx="2438398" cy="1625599"/>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980" y="9086014"/>
            <a:ext cx="1436761" cy="6578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2161253" y="8922514"/>
            <a:ext cx="3455435" cy="984885"/>
          </a:xfrm>
          <a:prstGeom prst="rect">
            <a:avLst/>
          </a:prstGeom>
        </p:spPr>
        <p:txBody>
          <a:bodyPr wrap="square">
            <a:spAutoFit/>
          </a:bodyPr>
          <a:lstStyle/>
          <a:p>
            <a:pPr algn="ctr"/>
            <a:r>
              <a:rPr lang="en-US" sz="1400" b="1" dirty="0" smtClean="0">
                <a:latin typeface="Century Gothic" panose="020B0502020202020204" pitchFamily="34" charset="0"/>
              </a:rPr>
              <a:t>Charles Lent</a:t>
            </a:r>
            <a:br>
              <a:rPr lang="en-US" sz="1400" b="1" dirty="0" smtClean="0">
                <a:latin typeface="Century Gothic" panose="020B0502020202020204" pitchFamily="34" charset="0"/>
              </a:rPr>
            </a:br>
            <a:r>
              <a:rPr lang="en-US" sz="1100" dirty="0" smtClean="0">
                <a:latin typeface="Century Gothic" panose="020B0502020202020204" pitchFamily="34" charset="0"/>
              </a:rPr>
              <a:t>REALTOR, AIC</a:t>
            </a:r>
            <a:endParaRPr lang="en-US" sz="1100" dirty="0">
              <a:latin typeface="Century Gothic" panose="020B0502020202020204" pitchFamily="34" charset="0"/>
            </a:endParaRPr>
          </a:p>
          <a:p>
            <a:pPr algn="ctr"/>
            <a:r>
              <a:rPr lang="en-US" sz="1100" dirty="0" smtClean="0">
                <a:latin typeface="Century Gothic" panose="020B0502020202020204" pitchFamily="34" charset="0"/>
              </a:rPr>
              <a:t>843-864-6426</a:t>
            </a:r>
          </a:p>
          <a:p>
            <a:pPr algn="ctr"/>
            <a:r>
              <a:rPr lang="en-US" sz="1100" dirty="0" smtClean="0">
                <a:solidFill>
                  <a:schemeClr val="tx2"/>
                </a:solidFill>
                <a:latin typeface="Century Gothic" panose="020B0502020202020204" pitchFamily="34" charset="0"/>
              </a:rPr>
              <a:t>charles.lent@agentownedrealty.com</a:t>
            </a:r>
          </a:p>
          <a:p>
            <a:pPr algn="ctr"/>
            <a:r>
              <a:rPr lang="en-US" sz="1100" dirty="0" smtClean="0">
                <a:solidFill>
                  <a:schemeClr val="tx2"/>
                </a:solidFill>
                <a:latin typeface="Century Gothic" panose="020B0502020202020204" pitchFamily="34" charset="0"/>
              </a:rPr>
              <a:t>www.charleslentrealty.com </a:t>
            </a:r>
            <a:endParaRPr lang="en-US" sz="1100" dirty="0">
              <a:solidFill>
                <a:schemeClr val="tx2"/>
              </a:solidFill>
              <a:latin typeface="Century Gothic" panose="020B0502020202020204" pitchFamily="34" charset="0"/>
            </a:endParaRPr>
          </a:p>
        </p:txBody>
      </p:sp>
      <p:sp>
        <p:nvSpPr>
          <p:cNvPr id="7" name="Rectangle 6"/>
          <p:cNvSpPr/>
          <p:nvPr/>
        </p:nvSpPr>
        <p:spPr>
          <a:xfrm>
            <a:off x="0" y="9858345"/>
            <a:ext cx="7777940" cy="200055"/>
          </a:xfrm>
          <a:prstGeom prst="rect">
            <a:avLst/>
          </a:prstGeom>
        </p:spPr>
        <p:txBody>
          <a:bodyPr wrap="square">
            <a:spAutoFit/>
          </a:bodyPr>
          <a:lstStyle/>
          <a:p>
            <a:pPr algn="ctr"/>
            <a:r>
              <a:rPr lang="en-US" sz="700" dirty="0">
                <a:latin typeface="Century Gothic" panose="020B0502020202020204" pitchFamily="34" charset="0"/>
              </a:rPr>
              <a:t>AgentOwned Charleston </a:t>
            </a:r>
            <a:r>
              <a:rPr lang="en-US" sz="700" dirty="0" smtClean="0">
                <a:latin typeface="Century Gothic" panose="020B0502020202020204" pitchFamily="34" charset="0"/>
              </a:rPr>
              <a:t>Group | 902 </a:t>
            </a:r>
            <a:r>
              <a:rPr lang="en-US" sz="700" dirty="0">
                <a:latin typeface="Century Gothic" panose="020B0502020202020204" pitchFamily="34" charset="0"/>
              </a:rPr>
              <a:t>Savannah </a:t>
            </a:r>
            <a:r>
              <a:rPr lang="en-US" sz="700" dirty="0" smtClean="0">
                <a:latin typeface="Century Gothic" panose="020B0502020202020204" pitchFamily="34" charset="0"/>
              </a:rPr>
              <a:t>Hwy | Charleston</a:t>
            </a:r>
            <a:r>
              <a:rPr lang="en-US" sz="700" dirty="0">
                <a:latin typeface="Century Gothic" panose="020B0502020202020204" pitchFamily="34" charset="0"/>
              </a:rPr>
              <a:t>, SC 29407-7802</a:t>
            </a:r>
          </a:p>
        </p:txBody>
      </p:sp>
      <p:pic>
        <p:nvPicPr>
          <p:cNvPr id="1035" name="Picture 1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9878780"/>
            <a:ext cx="179620" cy="1796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05924" y="3788147"/>
            <a:ext cx="1443524" cy="8123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 name="Picture 2" descr="G:\All Web Sites\CVH\flyers\1802ChickasawDr_010615\17693.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11002" y="9033956"/>
            <a:ext cx="542544" cy="76200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0" y="0"/>
            <a:ext cx="7777940" cy="400110"/>
          </a:xfrm>
          <a:prstGeom prst="rect">
            <a:avLst/>
          </a:prstGeom>
        </p:spPr>
        <p:txBody>
          <a:bodyPr wrap="square">
            <a:spAutoFit/>
          </a:bodyPr>
          <a:lstStyle/>
          <a:p>
            <a:pPr algn="ctr"/>
            <a:r>
              <a:rPr lang="en-US" b="1" i="1" dirty="0" smtClean="0">
                <a:solidFill>
                  <a:srgbClr val="FF0000"/>
                </a:solidFill>
                <a:effectLst>
                  <a:outerShdw blurRad="38100" dist="38100" dir="2700000" algn="tl">
                    <a:srgbClr val="000000">
                      <a:alpha val="43137"/>
                    </a:srgbClr>
                  </a:outerShdw>
                </a:effectLst>
                <a:latin typeface="Century Gothic" panose="020B0502020202020204" pitchFamily="34" charset="0"/>
              </a:rPr>
              <a:t>This Better Than New Home Is Ready &amp; Waiting For You</a:t>
            </a:r>
            <a:endParaRPr lang="en-US" b="1" i="1" dirty="0">
              <a:solidFill>
                <a:srgbClr val="FF0000"/>
              </a:solidFill>
              <a:effectLst>
                <a:outerShdw blurRad="38100" dist="38100" dir="2700000" algn="tl">
                  <a:srgbClr val="000000">
                    <a:alpha val="43137"/>
                  </a:srgbClr>
                </a:outerShdw>
              </a:effectLst>
            </a:endParaRPr>
          </a:p>
        </p:txBody>
      </p:sp>
      <p:pic>
        <p:nvPicPr>
          <p:cNvPr id="25"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05924" y="4847836"/>
            <a:ext cx="1443524"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05924" y="6967212"/>
            <a:ext cx="1443524"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05924" y="8026900"/>
            <a:ext cx="1443524"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8"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05924" y="5907524"/>
            <a:ext cx="1443524"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252674" y="3788147"/>
            <a:ext cx="1443524"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252674" y="4847835"/>
            <a:ext cx="1443524"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1"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252674" y="6967211"/>
            <a:ext cx="1443524"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2" name="Picture 6"/>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252674" y="8026900"/>
            <a:ext cx="1443524"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3" name="Picture 6"/>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252674" y="5907523"/>
            <a:ext cx="1443524"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6"/>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1642612" y="3788147"/>
            <a:ext cx="1443524" cy="8123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3" name="Picture 6"/>
          <p:cNvPicPr>
            <a:picLocks noChangeAspect="1"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3179300" y="3788147"/>
            <a:ext cx="1443524" cy="8123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9" cstate="print">
            <a:extLst>
              <a:ext uri="{28A0092B-C50C-407E-A947-70E740481C1C}">
                <a14:useLocalDpi xmlns:a14="http://schemas.microsoft.com/office/drawing/2010/main" val="0"/>
              </a:ext>
            </a:extLst>
          </a:blip>
          <a:stretch>
            <a:fillRect/>
          </a:stretch>
        </p:blipFill>
        <p:spPr bwMode="auto">
          <a:xfrm>
            <a:off x="4715988" y="3788147"/>
            <a:ext cx="1443524" cy="8123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4" name="Picture 6"/>
          <p:cNvPicPr>
            <a:picLocks noChangeAspect="1" noChangeArrowheads="1"/>
          </p:cNvPicPr>
          <p:nvPr/>
        </p:nvPicPr>
        <p:blipFill>
          <a:blip r:embed="rId20" cstate="print">
            <a:extLst>
              <a:ext uri="{28A0092B-C50C-407E-A947-70E740481C1C}">
                <a14:useLocalDpi xmlns:a14="http://schemas.microsoft.com/office/drawing/2010/main" val="0"/>
              </a:ext>
            </a:extLst>
          </a:blip>
          <a:stretch>
            <a:fillRect/>
          </a:stretch>
        </p:blipFill>
        <p:spPr bwMode="auto">
          <a:xfrm>
            <a:off x="1642611" y="8026900"/>
            <a:ext cx="1443524" cy="8123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5" name="Picture 6"/>
          <p:cNvPicPr>
            <a:picLocks noChangeAspect="1" noChangeArrowheads="1"/>
          </p:cNvPicPr>
          <p:nvPr/>
        </p:nvPicPr>
        <p:blipFill>
          <a:blip r:embed="rId21" cstate="print">
            <a:extLst>
              <a:ext uri="{28A0092B-C50C-407E-A947-70E740481C1C}">
                <a14:useLocalDpi xmlns:a14="http://schemas.microsoft.com/office/drawing/2010/main" val="0"/>
              </a:ext>
            </a:extLst>
          </a:blip>
          <a:stretch>
            <a:fillRect/>
          </a:stretch>
        </p:blipFill>
        <p:spPr bwMode="auto">
          <a:xfrm>
            <a:off x="3179299" y="8026900"/>
            <a:ext cx="1443524" cy="8123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6" name="Picture 6"/>
          <p:cNvPicPr>
            <a:picLocks noChangeAspect="1" noChangeArrowheads="1"/>
          </p:cNvPicPr>
          <p:nvPr/>
        </p:nvPicPr>
        <p:blipFill>
          <a:blip r:embed="rId22" cstate="print">
            <a:extLst>
              <a:ext uri="{28A0092B-C50C-407E-A947-70E740481C1C}">
                <a14:useLocalDpi xmlns:a14="http://schemas.microsoft.com/office/drawing/2010/main" val="0"/>
              </a:ext>
            </a:extLst>
          </a:blip>
          <a:stretch>
            <a:fillRect/>
          </a:stretch>
        </p:blipFill>
        <p:spPr bwMode="auto">
          <a:xfrm>
            <a:off x="4715987" y="8026900"/>
            <a:ext cx="1443524" cy="81230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9101982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177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19</cp:revision>
  <dcterms:created xsi:type="dcterms:W3CDTF">2006-08-16T00:00:00Z</dcterms:created>
  <dcterms:modified xsi:type="dcterms:W3CDTF">2016-05-05T13:33:47Z</dcterms:modified>
</cp:coreProperties>
</file>