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5486400" type="B5JIS"/>
  <p:notesSz cx="6858000" cy="9144000"/>
  <p:defaultTextStyle>
    <a:defPPr>
      <a:defRPr lang="en-US"/>
    </a:defPPr>
    <a:lvl1pPr marL="0" algn="l" defTabSz="731414" rtl="0" eaLnBrk="1" latinLnBrk="0" hangingPunct="1">
      <a:defRPr sz="1400" kern="1200">
        <a:solidFill>
          <a:schemeClr val="tx1"/>
        </a:solidFill>
        <a:latin typeface="+mn-lt"/>
        <a:ea typeface="+mn-ea"/>
        <a:cs typeface="+mn-cs"/>
      </a:defRPr>
    </a:lvl1pPr>
    <a:lvl2pPr marL="365707" algn="l" defTabSz="731414" rtl="0" eaLnBrk="1" latinLnBrk="0" hangingPunct="1">
      <a:defRPr sz="1400" kern="1200">
        <a:solidFill>
          <a:schemeClr val="tx1"/>
        </a:solidFill>
        <a:latin typeface="+mn-lt"/>
        <a:ea typeface="+mn-ea"/>
        <a:cs typeface="+mn-cs"/>
      </a:defRPr>
    </a:lvl2pPr>
    <a:lvl3pPr marL="731414" algn="l" defTabSz="731414" rtl="0" eaLnBrk="1" latinLnBrk="0" hangingPunct="1">
      <a:defRPr sz="1400" kern="1200">
        <a:solidFill>
          <a:schemeClr val="tx1"/>
        </a:solidFill>
        <a:latin typeface="+mn-lt"/>
        <a:ea typeface="+mn-ea"/>
        <a:cs typeface="+mn-cs"/>
      </a:defRPr>
    </a:lvl3pPr>
    <a:lvl4pPr marL="1097121" algn="l" defTabSz="731414" rtl="0" eaLnBrk="1" latinLnBrk="0" hangingPunct="1">
      <a:defRPr sz="1400" kern="1200">
        <a:solidFill>
          <a:schemeClr val="tx1"/>
        </a:solidFill>
        <a:latin typeface="+mn-lt"/>
        <a:ea typeface="+mn-ea"/>
        <a:cs typeface="+mn-cs"/>
      </a:defRPr>
    </a:lvl4pPr>
    <a:lvl5pPr marL="1462828" algn="l" defTabSz="731414" rtl="0" eaLnBrk="1" latinLnBrk="0" hangingPunct="1">
      <a:defRPr sz="1400" kern="1200">
        <a:solidFill>
          <a:schemeClr val="tx1"/>
        </a:solidFill>
        <a:latin typeface="+mn-lt"/>
        <a:ea typeface="+mn-ea"/>
        <a:cs typeface="+mn-cs"/>
      </a:defRPr>
    </a:lvl5pPr>
    <a:lvl6pPr marL="1828535" algn="l" defTabSz="731414" rtl="0" eaLnBrk="1" latinLnBrk="0" hangingPunct="1">
      <a:defRPr sz="1400" kern="1200">
        <a:solidFill>
          <a:schemeClr val="tx1"/>
        </a:solidFill>
        <a:latin typeface="+mn-lt"/>
        <a:ea typeface="+mn-ea"/>
        <a:cs typeface="+mn-cs"/>
      </a:defRPr>
    </a:lvl6pPr>
    <a:lvl7pPr marL="2194242" algn="l" defTabSz="731414" rtl="0" eaLnBrk="1" latinLnBrk="0" hangingPunct="1">
      <a:defRPr sz="1400" kern="1200">
        <a:solidFill>
          <a:schemeClr val="tx1"/>
        </a:solidFill>
        <a:latin typeface="+mn-lt"/>
        <a:ea typeface="+mn-ea"/>
        <a:cs typeface="+mn-cs"/>
      </a:defRPr>
    </a:lvl7pPr>
    <a:lvl8pPr marL="2559950" algn="l" defTabSz="731414" rtl="0" eaLnBrk="1" latinLnBrk="0" hangingPunct="1">
      <a:defRPr sz="1400" kern="1200">
        <a:solidFill>
          <a:schemeClr val="tx1"/>
        </a:solidFill>
        <a:latin typeface="+mn-lt"/>
        <a:ea typeface="+mn-ea"/>
        <a:cs typeface="+mn-cs"/>
      </a:defRPr>
    </a:lvl8pPr>
    <a:lvl9pPr marL="2925656" algn="l" defTabSz="7314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888" y="108"/>
      </p:cViewPr>
      <p:guideLst>
        <p:guide orient="horz" pos="172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704342"/>
            <a:ext cx="6217920" cy="1176020"/>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3108960"/>
            <a:ext cx="5120640" cy="1402080"/>
          </a:xfrm>
        </p:spPr>
        <p:txBody>
          <a:bodyPr/>
          <a:lstStyle>
            <a:lvl1pPr marL="0" indent="0" algn="ctr">
              <a:buNone/>
              <a:defRPr>
                <a:solidFill>
                  <a:schemeClr val="tx1">
                    <a:tint val="75000"/>
                  </a:schemeClr>
                </a:solidFill>
              </a:defRPr>
            </a:lvl1pPr>
            <a:lvl2pPr marL="365707" indent="0" algn="ctr">
              <a:buNone/>
              <a:defRPr>
                <a:solidFill>
                  <a:schemeClr val="tx1">
                    <a:tint val="75000"/>
                  </a:schemeClr>
                </a:solidFill>
              </a:defRPr>
            </a:lvl2pPr>
            <a:lvl3pPr marL="731414" indent="0" algn="ctr">
              <a:buNone/>
              <a:defRPr>
                <a:solidFill>
                  <a:schemeClr val="tx1">
                    <a:tint val="75000"/>
                  </a:schemeClr>
                </a:solidFill>
              </a:defRPr>
            </a:lvl3pPr>
            <a:lvl4pPr marL="1097121" indent="0" algn="ctr">
              <a:buNone/>
              <a:defRPr>
                <a:solidFill>
                  <a:schemeClr val="tx1">
                    <a:tint val="75000"/>
                  </a:schemeClr>
                </a:solidFill>
              </a:defRPr>
            </a:lvl4pPr>
            <a:lvl5pPr marL="1462828" indent="0" algn="ctr">
              <a:buNone/>
              <a:defRPr>
                <a:solidFill>
                  <a:schemeClr val="tx1">
                    <a:tint val="75000"/>
                  </a:schemeClr>
                </a:solidFill>
              </a:defRPr>
            </a:lvl5pPr>
            <a:lvl6pPr marL="1828535" indent="0" algn="ctr">
              <a:buNone/>
              <a:defRPr>
                <a:solidFill>
                  <a:schemeClr val="tx1">
                    <a:tint val="75000"/>
                  </a:schemeClr>
                </a:solidFill>
              </a:defRPr>
            </a:lvl6pPr>
            <a:lvl7pPr marL="2194242" indent="0" algn="ctr">
              <a:buNone/>
              <a:defRPr>
                <a:solidFill>
                  <a:schemeClr val="tx1">
                    <a:tint val="75000"/>
                  </a:schemeClr>
                </a:solidFill>
              </a:defRPr>
            </a:lvl7pPr>
            <a:lvl8pPr marL="2559950" indent="0" algn="ctr">
              <a:buNone/>
              <a:defRPr>
                <a:solidFill>
                  <a:schemeClr val="tx1">
                    <a:tint val="75000"/>
                  </a:schemeClr>
                </a:solidFill>
              </a:defRPr>
            </a:lvl8pPr>
            <a:lvl9pPr marL="29256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219711"/>
            <a:ext cx="1645920" cy="46812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760" y="219711"/>
            <a:ext cx="4815840" cy="46812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3525521"/>
            <a:ext cx="6217920" cy="1089660"/>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0" y="2325370"/>
            <a:ext cx="6217920" cy="1200150"/>
          </a:xfrm>
        </p:spPr>
        <p:txBody>
          <a:bodyPr anchor="b"/>
          <a:lstStyle>
            <a:lvl1pPr marL="0" indent="0">
              <a:buNone/>
              <a:defRPr sz="1600">
                <a:solidFill>
                  <a:schemeClr val="tx1">
                    <a:tint val="75000"/>
                  </a:schemeClr>
                </a:solidFill>
              </a:defRPr>
            </a:lvl1pPr>
            <a:lvl2pPr marL="365707" indent="0">
              <a:buNone/>
              <a:defRPr sz="1400">
                <a:solidFill>
                  <a:schemeClr val="tx1">
                    <a:tint val="75000"/>
                  </a:schemeClr>
                </a:solidFill>
              </a:defRPr>
            </a:lvl2pPr>
            <a:lvl3pPr marL="731414" indent="0">
              <a:buNone/>
              <a:defRPr sz="1300">
                <a:solidFill>
                  <a:schemeClr val="tx1">
                    <a:tint val="75000"/>
                  </a:schemeClr>
                </a:solidFill>
              </a:defRPr>
            </a:lvl3pPr>
            <a:lvl4pPr marL="1097121" indent="0">
              <a:buNone/>
              <a:defRPr sz="1100">
                <a:solidFill>
                  <a:schemeClr val="tx1">
                    <a:tint val="75000"/>
                  </a:schemeClr>
                </a:solidFill>
              </a:defRPr>
            </a:lvl4pPr>
            <a:lvl5pPr marL="1462828" indent="0">
              <a:buNone/>
              <a:defRPr sz="1100">
                <a:solidFill>
                  <a:schemeClr val="tx1">
                    <a:tint val="75000"/>
                  </a:schemeClr>
                </a:solidFill>
              </a:defRPr>
            </a:lvl5pPr>
            <a:lvl6pPr marL="1828535" indent="0">
              <a:buNone/>
              <a:defRPr sz="1100">
                <a:solidFill>
                  <a:schemeClr val="tx1">
                    <a:tint val="75000"/>
                  </a:schemeClr>
                </a:solidFill>
              </a:defRPr>
            </a:lvl6pPr>
            <a:lvl7pPr marL="2194242" indent="0">
              <a:buNone/>
              <a:defRPr sz="1100">
                <a:solidFill>
                  <a:schemeClr val="tx1">
                    <a:tint val="75000"/>
                  </a:schemeClr>
                </a:solidFill>
              </a:defRPr>
            </a:lvl7pPr>
            <a:lvl8pPr marL="2559950" indent="0">
              <a:buNone/>
              <a:defRPr sz="1100">
                <a:solidFill>
                  <a:schemeClr val="tx1">
                    <a:tint val="75000"/>
                  </a:schemeClr>
                </a:solidFill>
              </a:defRPr>
            </a:lvl8pPr>
            <a:lvl9pPr marL="292565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280162"/>
            <a:ext cx="3230880" cy="36207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18560" y="1280162"/>
            <a:ext cx="3230880" cy="36207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28091"/>
            <a:ext cx="3232151" cy="511810"/>
          </a:xfrm>
        </p:spPr>
        <p:txBody>
          <a:bodyPr anchor="b"/>
          <a:lstStyle>
            <a:lvl1pPr marL="0" indent="0">
              <a:buNone/>
              <a:defRPr sz="1900" b="1"/>
            </a:lvl1pPr>
            <a:lvl2pPr marL="365707" indent="0">
              <a:buNone/>
              <a:defRPr sz="1600" b="1"/>
            </a:lvl2pPr>
            <a:lvl3pPr marL="731414" indent="0">
              <a:buNone/>
              <a:defRPr sz="1400" b="1"/>
            </a:lvl3pPr>
            <a:lvl4pPr marL="1097121" indent="0">
              <a:buNone/>
              <a:defRPr sz="1300" b="1"/>
            </a:lvl4pPr>
            <a:lvl5pPr marL="1462828" indent="0">
              <a:buNone/>
              <a:defRPr sz="1300" b="1"/>
            </a:lvl5pPr>
            <a:lvl6pPr marL="1828535" indent="0">
              <a:buNone/>
              <a:defRPr sz="1300" b="1"/>
            </a:lvl6pPr>
            <a:lvl7pPr marL="2194242" indent="0">
              <a:buNone/>
              <a:defRPr sz="1300" b="1"/>
            </a:lvl7pPr>
            <a:lvl8pPr marL="2559950" indent="0">
              <a:buNone/>
              <a:defRPr sz="1300" b="1"/>
            </a:lvl8pPr>
            <a:lvl9pPr marL="2925656"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365760" y="1739901"/>
            <a:ext cx="3232151" cy="316103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0" y="1228091"/>
            <a:ext cx="3233420" cy="511810"/>
          </a:xfrm>
        </p:spPr>
        <p:txBody>
          <a:bodyPr anchor="b"/>
          <a:lstStyle>
            <a:lvl1pPr marL="0" indent="0">
              <a:buNone/>
              <a:defRPr sz="1900" b="1"/>
            </a:lvl1pPr>
            <a:lvl2pPr marL="365707" indent="0">
              <a:buNone/>
              <a:defRPr sz="1600" b="1"/>
            </a:lvl2pPr>
            <a:lvl3pPr marL="731414" indent="0">
              <a:buNone/>
              <a:defRPr sz="1400" b="1"/>
            </a:lvl3pPr>
            <a:lvl4pPr marL="1097121" indent="0">
              <a:buNone/>
              <a:defRPr sz="1300" b="1"/>
            </a:lvl4pPr>
            <a:lvl5pPr marL="1462828" indent="0">
              <a:buNone/>
              <a:defRPr sz="1300" b="1"/>
            </a:lvl5pPr>
            <a:lvl6pPr marL="1828535" indent="0">
              <a:buNone/>
              <a:defRPr sz="1300" b="1"/>
            </a:lvl6pPr>
            <a:lvl7pPr marL="2194242" indent="0">
              <a:buNone/>
              <a:defRPr sz="1300" b="1"/>
            </a:lvl7pPr>
            <a:lvl8pPr marL="2559950" indent="0">
              <a:buNone/>
              <a:defRPr sz="1300" b="1"/>
            </a:lvl8pPr>
            <a:lvl9pPr marL="2925656"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3716020" y="1739901"/>
            <a:ext cx="3233420" cy="316103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218440"/>
            <a:ext cx="2406650" cy="92964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2860040" y="218440"/>
            <a:ext cx="4089401" cy="4682490"/>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1" y="1148080"/>
            <a:ext cx="2406650" cy="3752850"/>
          </a:xfrm>
        </p:spPr>
        <p:txBody>
          <a:bodyPr/>
          <a:lstStyle>
            <a:lvl1pPr marL="0" indent="0">
              <a:buNone/>
              <a:defRPr sz="1100"/>
            </a:lvl1pPr>
            <a:lvl2pPr marL="365707" indent="0">
              <a:buNone/>
              <a:defRPr sz="900"/>
            </a:lvl2pPr>
            <a:lvl3pPr marL="731414" indent="0">
              <a:buNone/>
              <a:defRPr sz="800"/>
            </a:lvl3pPr>
            <a:lvl4pPr marL="1097121" indent="0">
              <a:buNone/>
              <a:defRPr sz="700"/>
            </a:lvl4pPr>
            <a:lvl5pPr marL="1462828" indent="0">
              <a:buNone/>
              <a:defRPr sz="700"/>
            </a:lvl5pPr>
            <a:lvl6pPr marL="1828535" indent="0">
              <a:buNone/>
              <a:defRPr sz="700"/>
            </a:lvl6pPr>
            <a:lvl7pPr marL="2194242" indent="0">
              <a:buNone/>
              <a:defRPr sz="700"/>
            </a:lvl7pPr>
            <a:lvl8pPr marL="2559950" indent="0">
              <a:buNone/>
              <a:defRPr sz="700"/>
            </a:lvl8pPr>
            <a:lvl9pPr marL="292565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3840481"/>
            <a:ext cx="4389120" cy="453390"/>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433831" y="490220"/>
            <a:ext cx="4389120" cy="3291840"/>
          </a:xfrm>
        </p:spPr>
        <p:txBody>
          <a:bodyPr/>
          <a:lstStyle>
            <a:lvl1pPr marL="0" indent="0">
              <a:buNone/>
              <a:defRPr sz="2600"/>
            </a:lvl1pPr>
            <a:lvl2pPr marL="365707" indent="0">
              <a:buNone/>
              <a:defRPr sz="2200"/>
            </a:lvl2pPr>
            <a:lvl3pPr marL="731414" indent="0">
              <a:buNone/>
              <a:defRPr sz="1900"/>
            </a:lvl3pPr>
            <a:lvl4pPr marL="1097121" indent="0">
              <a:buNone/>
              <a:defRPr sz="1600"/>
            </a:lvl4pPr>
            <a:lvl5pPr marL="1462828" indent="0">
              <a:buNone/>
              <a:defRPr sz="1600"/>
            </a:lvl5pPr>
            <a:lvl6pPr marL="1828535" indent="0">
              <a:buNone/>
              <a:defRPr sz="1600"/>
            </a:lvl6pPr>
            <a:lvl7pPr marL="2194242" indent="0">
              <a:buNone/>
              <a:defRPr sz="1600"/>
            </a:lvl7pPr>
            <a:lvl8pPr marL="2559950" indent="0">
              <a:buNone/>
              <a:defRPr sz="1600"/>
            </a:lvl8pPr>
            <a:lvl9pPr marL="2925656" indent="0">
              <a:buNone/>
              <a:defRPr sz="1600"/>
            </a:lvl9pPr>
          </a:lstStyle>
          <a:p>
            <a:endParaRPr lang="en-US"/>
          </a:p>
        </p:txBody>
      </p:sp>
      <p:sp>
        <p:nvSpPr>
          <p:cNvPr id="4" name="Text Placeholder 3"/>
          <p:cNvSpPr>
            <a:spLocks noGrp="1"/>
          </p:cNvSpPr>
          <p:nvPr>
            <p:ph type="body" sz="half" idx="2"/>
          </p:nvPr>
        </p:nvSpPr>
        <p:spPr>
          <a:xfrm>
            <a:off x="1433831" y="4293871"/>
            <a:ext cx="4389120" cy="643890"/>
          </a:xfrm>
        </p:spPr>
        <p:txBody>
          <a:bodyPr/>
          <a:lstStyle>
            <a:lvl1pPr marL="0" indent="0">
              <a:buNone/>
              <a:defRPr sz="1100"/>
            </a:lvl1pPr>
            <a:lvl2pPr marL="365707" indent="0">
              <a:buNone/>
              <a:defRPr sz="900"/>
            </a:lvl2pPr>
            <a:lvl3pPr marL="731414" indent="0">
              <a:buNone/>
              <a:defRPr sz="800"/>
            </a:lvl3pPr>
            <a:lvl4pPr marL="1097121" indent="0">
              <a:buNone/>
              <a:defRPr sz="700"/>
            </a:lvl4pPr>
            <a:lvl5pPr marL="1462828" indent="0">
              <a:buNone/>
              <a:defRPr sz="700"/>
            </a:lvl5pPr>
            <a:lvl6pPr marL="1828535" indent="0">
              <a:buNone/>
              <a:defRPr sz="700"/>
            </a:lvl6pPr>
            <a:lvl7pPr marL="2194242" indent="0">
              <a:buNone/>
              <a:defRPr sz="700"/>
            </a:lvl7pPr>
            <a:lvl8pPr marL="2559950" indent="0">
              <a:buNone/>
              <a:defRPr sz="700"/>
            </a:lvl8pPr>
            <a:lvl9pPr marL="292565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219710"/>
            <a:ext cx="6583680" cy="914400"/>
          </a:xfrm>
          <a:prstGeom prst="rect">
            <a:avLst/>
          </a:prstGeom>
        </p:spPr>
        <p:txBody>
          <a:bodyPr vert="horz" lIns="73141" tIns="36571" rIns="73141" bIns="3657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1280162"/>
            <a:ext cx="6583680" cy="3620771"/>
          </a:xfrm>
          <a:prstGeom prst="rect">
            <a:avLst/>
          </a:prstGeom>
        </p:spPr>
        <p:txBody>
          <a:bodyPr vert="horz" lIns="73141" tIns="36571" rIns="73141" bIns="365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5085080"/>
            <a:ext cx="1706880" cy="292100"/>
          </a:xfrm>
          <a:prstGeom prst="rect">
            <a:avLst/>
          </a:prstGeom>
        </p:spPr>
        <p:txBody>
          <a:bodyPr vert="horz" lIns="73141" tIns="36571" rIns="73141" bIns="36571" rtlCol="0" anchor="ctr"/>
          <a:lstStyle>
            <a:lvl1pPr algn="l">
              <a:defRPr sz="900">
                <a:solidFill>
                  <a:schemeClr val="tx1">
                    <a:tint val="75000"/>
                  </a:schemeClr>
                </a:solidFill>
              </a:defRPr>
            </a:lvl1pPr>
          </a:lstStyle>
          <a:p>
            <a:fld id="{1D8BD707-D9CF-40AE-B4C6-C98DA3205C09}" type="datetimeFigureOut">
              <a:rPr lang="en-US" smtClean="0"/>
              <a:pPr/>
              <a:t>3/11/2016</a:t>
            </a:fld>
            <a:endParaRPr lang="en-US"/>
          </a:p>
        </p:txBody>
      </p:sp>
      <p:sp>
        <p:nvSpPr>
          <p:cNvPr id="5" name="Footer Placeholder 4"/>
          <p:cNvSpPr>
            <a:spLocks noGrp="1"/>
          </p:cNvSpPr>
          <p:nvPr>
            <p:ph type="ftr" sz="quarter" idx="3"/>
          </p:nvPr>
        </p:nvSpPr>
        <p:spPr>
          <a:xfrm>
            <a:off x="2499360" y="5085080"/>
            <a:ext cx="2316480" cy="292100"/>
          </a:xfrm>
          <a:prstGeom prst="rect">
            <a:avLst/>
          </a:prstGeom>
        </p:spPr>
        <p:txBody>
          <a:bodyPr vert="horz" lIns="73141" tIns="36571" rIns="73141" bIns="36571"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5085080"/>
            <a:ext cx="1706880" cy="292100"/>
          </a:xfrm>
          <a:prstGeom prst="rect">
            <a:avLst/>
          </a:prstGeom>
        </p:spPr>
        <p:txBody>
          <a:bodyPr vert="horz" lIns="73141" tIns="36571" rIns="73141" bIns="36571"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1414" rtl="0" eaLnBrk="1" latinLnBrk="0" hangingPunct="1">
        <a:spcBef>
          <a:spcPct val="0"/>
        </a:spcBef>
        <a:buNone/>
        <a:defRPr sz="3500" kern="1200">
          <a:solidFill>
            <a:schemeClr val="tx1"/>
          </a:solidFill>
          <a:latin typeface="+mj-lt"/>
          <a:ea typeface="+mj-ea"/>
          <a:cs typeface="+mj-cs"/>
        </a:defRPr>
      </a:lvl1pPr>
    </p:titleStyle>
    <p:bodyStyle>
      <a:lvl1pPr marL="274280" indent="-274280" algn="l" defTabSz="731414"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4274" indent="-228567" algn="l" defTabSz="731414"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14268" indent="-182853" algn="l" defTabSz="731414"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79975"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45682"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11389"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096"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2803"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510" indent="-182853" algn="l" defTabSz="731414"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1414" rtl="0" eaLnBrk="1" latinLnBrk="0" hangingPunct="1">
        <a:defRPr sz="1400" kern="1200">
          <a:solidFill>
            <a:schemeClr val="tx1"/>
          </a:solidFill>
          <a:latin typeface="+mn-lt"/>
          <a:ea typeface="+mn-ea"/>
          <a:cs typeface="+mn-cs"/>
        </a:defRPr>
      </a:lvl1pPr>
      <a:lvl2pPr marL="365707" algn="l" defTabSz="731414" rtl="0" eaLnBrk="1" latinLnBrk="0" hangingPunct="1">
        <a:defRPr sz="1400" kern="1200">
          <a:solidFill>
            <a:schemeClr val="tx1"/>
          </a:solidFill>
          <a:latin typeface="+mn-lt"/>
          <a:ea typeface="+mn-ea"/>
          <a:cs typeface="+mn-cs"/>
        </a:defRPr>
      </a:lvl2pPr>
      <a:lvl3pPr marL="731414" algn="l" defTabSz="731414" rtl="0" eaLnBrk="1" latinLnBrk="0" hangingPunct="1">
        <a:defRPr sz="1400" kern="1200">
          <a:solidFill>
            <a:schemeClr val="tx1"/>
          </a:solidFill>
          <a:latin typeface="+mn-lt"/>
          <a:ea typeface="+mn-ea"/>
          <a:cs typeface="+mn-cs"/>
        </a:defRPr>
      </a:lvl3pPr>
      <a:lvl4pPr marL="1097121" algn="l" defTabSz="731414" rtl="0" eaLnBrk="1" latinLnBrk="0" hangingPunct="1">
        <a:defRPr sz="1400" kern="1200">
          <a:solidFill>
            <a:schemeClr val="tx1"/>
          </a:solidFill>
          <a:latin typeface="+mn-lt"/>
          <a:ea typeface="+mn-ea"/>
          <a:cs typeface="+mn-cs"/>
        </a:defRPr>
      </a:lvl4pPr>
      <a:lvl5pPr marL="1462828" algn="l" defTabSz="731414" rtl="0" eaLnBrk="1" latinLnBrk="0" hangingPunct="1">
        <a:defRPr sz="1400" kern="1200">
          <a:solidFill>
            <a:schemeClr val="tx1"/>
          </a:solidFill>
          <a:latin typeface="+mn-lt"/>
          <a:ea typeface="+mn-ea"/>
          <a:cs typeface="+mn-cs"/>
        </a:defRPr>
      </a:lvl5pPr>
      <a:lvl6pPr marL="1828535" algn="l" defTabSz="731414" rtl="0" eaLnBrk="1" latinLnBrk="0" hangingPunct="1">
        <a:defRPr sz="1400" kern="1200">
          <a:solidFill>
            <a:schemeClr val="tx1"/>
          </a:solidFill>
          <a:latin typeface="+mn-lt"/>
          <a:ea typeface="+mn-ea"/>
          <a:cs typeface="+mn-cs"/>
        </a:defRPr>
      </a:lvl6pPr>
      <a:lvl7pPr marL="2194242" algn="l" defTabSz="731414" rtl="0" eaLnBrk="1" latinLnBrk="0" hangingPunct="1">
        <a:defRPr sz="1400" kern="1200">
          <a:solidFill>
            <a:schemeClr val="tx1"/>
          </a:solidFill>
          <a:latin typeface="+mn-lt"/>
          <a:ea typeface="+mn-ea"/>
          <a:cs typeface="+mn-cs"/>
        </a:defRPr>
      </a:lvl7pPr>
      <a:lvl8pPr marL="2559950" algn="l" defTabSz="731414" rtl="0" eaLnBrk="1" latinLnBrk="0" hangingPunct="1">
        <a:defRPr sz="1400" kern="1200">
          <a:solidFill>
            <a:schemeClr val="tx1"/>
          </a:solidFill>
          <a:latin typeface="+mn-lt"/>
          <a:ea typeface="+mn-ea"/>
          <a:cs typeface="+mn-cs"/>
        </a:defRPr>
      </a:lvl8pPr>
      <a:lvl9pPr marL="2925656" algn="l" defTabSz="73141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315200" cy="54864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6031" y="633835"/>
            <a:ext cx="1143001" cy="857251"/>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0" y="3968703"/>
            <a:ext cx="7315200" cy="908097"/>
          </a:xfrm>
          <a:noFill/>
        </p:spPr>
        <p:txBody>
          <a:bodyPr>
            <a:noAutofit/>
          </a:bodyPr>
          <a:lstStyle/>
          <a:p>
            <a:r>
              <a:rPr lang="en-US" sz="1200" dirty="0">
                <a:solidFill>
                  <a:schemeClr val="bg1"/>
                </a:solidFill>
                <a:latin typeface="Times New Roman" panose="02020603050405020304" pitchFamily="18" charset="0"/>
                <a:cs typeface="Times New Roman" panose="02020603050405020304" pitchFamily="18" charset="0"/>
              </a:rPr>
              <a:t>Completely updated home on Beautiful Shem Creek. 4 bed room 3.5 bath or FROG as 5th bedroom. Professionally installed Tree (seven oak trees) and path lighting. Kids tree house with hard wired lighting. Professionally installed zip line. Fire pit with Patio. Lighting, power outlets and fresh water run to dock. </a:t>
            </a:r>
            <a:r>
              <a:rPr lang="en-US" sz="1200" dirty="0" err="1">
                <a:solidFill>
                  <a:schemeClr val="bg1"/>
                </a:solidFill>
                <a:latin typeface="Times New Roman" panose="02020603050405020304" pitchFamily="18" charset="0"/>
                <a:cs typeface="Times New Roman" panose="02020603050405020304" pitchFamily="18" charset="0"/>
              </a:rPr>
              <a:t>Tankless</a:t>
            </a:r>
            <a:r>
              <a:rPr lang="en-US" sz="1200" dirty="0">
                <a:solidFill>
                  <a:schemeClr val="bg1"/>
                </a:solidFill>
                <a:latin typeface="Times New Roman" panose="02020603050405020304" pitchFamily="18" charset="0"/>
                <a:cs typeface="Times New Roman" panose="02020603050405020304" pitchFamily="18" charset="0"/>
              </a:rPr>
              <a:t> water heater. Dog run. Plantation shutters. Outdoor shower with hot and cols water. Roof only three years old. With current ownership no flood insurance was required. </a:t>
            </a:r>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0" y="0"/>
            <a:ext cx="7315199" cy="497172"/>
          </a:xfrm>
          <a:prstGeom prst="rect">
            <a:avLst/>
          </a:prstGeom>
          <a:gradFill flip="none" rotWithShape="1">
            <a:gsLst>
              <a:gs pos="0">
                <a:schemeClr val="accent1">
                  <a:lumMod val="50000"/>
                </a:schemeClr>
              </a:gs>
              <a:gs pos="100000">
                <a:schemeClr val="accent1">
                  <a:lumMod val="50000"/>
                  <a:alpha val="0"/>
                </a:schemeClr>
              </a:gs>
            </a:gsLst>
            <a:lin ang="5400000" scaled="1"/>
            <a:tileRect/>
          </a:gradFill>
        </p:spPr>
        <p:txBody>
          <a:bodyPr wrap="square" lIns="65645" tIns="32822" rIns="65645" bIns="32822">
            <a:spAutoFit/>
          </a:bodyPr>
          <a:lstStyle/>
          <a:p>
            <a:pPr algn="ct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 front with Dock</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4323079" y="4809292"/>
            <a:ext cx="2992120" cy="677108"/>
          </a:xfrm>
          <a:prstGeom prst="rect">
            <a:avLst/>
          </a:prstGeom>
        </p:spPr>
        <p:txBody>
          <a:bodyPr wrap="square">
            <a:spAutoFit/>
          </a:bodyPr>
          <a:lstStyle/>
          <a:p>
            <a:pPr algn="r"/>
            <a:r>
              <a:rPr lang="en-US" b="1" dirty="0">
                <a:solidFill>
                  <a:schemeClr val="bg1"/>
                </a:solidFill>
                <a:latin typeface="Times New Roman" panose="02020603050405020304" pitchFamily="18" charset="0"/>
                <a:cs typeface="Times New Roman" panose="02020603050405020304" pitchFamily="18" charset="0"/>
              </a:rPr>
              <a:t>Kent Jordan</a:t>
            </a:r>
          </a:p>
          <a:p>
            <a:pPr algn="r"/>
            <a:r>
              <a:rPr lang="en-US" sz="1200" dirty="0" smtClean="0">
                <a:solidFill>
                  <a:schemeClr val="bg1"/>
                </a:solidFill>
                <a:latin typeface="Times New Roman" panose="02020603050405020304" pitchFamily="18" charset="0"/>
                <a:cs typeface="Times New Roman" panose="02020603050405020304" pitchFamily="18" charset="0"/>
              </a:rPr>
              <a:t>(</a:t>
            </a:r>
            <a:r>
              <a:rPr lang="en-US" sz="1200" dirty="0">
                <a:solidFill>
                  <a:schemeClr val="bg1"/>
                </a:solidFill>
                <a:latin typeface="Times New Roman" panose="02020603050405020304" pitchFamily="18" charset="0"/>
                <a:cs typeface="Times New Roman" panose="02020603050405020304" pitchFamily="18" charset="0"/>
              </a:rPr>
              <a:t>843) 375-2222</a:t>
            </a:r>
          </a:p>
          <a:p>
            <a:pPr algn="r"/>
            <a:r>
              <a:rPr lang="en-US" sz="1200" dirty="0">
                <a:solidFill>
                  <a:schemeClr val="bg1"/>
                </a:solidFill>
                <a:latin typeface="Times New Roman" panose="02020603050405020304" pitchFamily="18" charset="0"/>
                <a:cs typeface="Times New Roman" panose="02020603050405020304" pitchFamily="18" charset="0"/>
              </a:rPr>
              <a:t>kenteastshore@yahoo.com</a:t>
            </a:r>
            <a:endParaRPr lang="en-US" sz="1200" dirty="0">
              <a:solidFill>
                <a:schemeClr val="bg1"/>
              </a:solidFill>
              <a:latin typeface="Times New Roman" panose="02020603050405020304" pitchFamily="18" charset="0"/>
              <a:cs typeface="Times New Roman" panose="02020603050405020304" pitchFamily="18" charset="0"/>
            </a:endParaRPr>
          </a:p>
        </p:txBody>
      </p:sp>
      <p:pic>
        <p:nvPicPr>
          <p:cNvPr id="1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4947238"/>
            <a:ext cx="991635" cy="539162"/>
          </a:xfrm>
          <a:prstGeom prst="rect">
            <a:avLst/>
          </a:prstGeom>
          <a:noFill/>
          <a:ln>
            <a:noFill/>
          </a:ln>
          <a:effectLst>
            <a:outerShdw blurRad="38100" sx="102000" sy="102000" algn="ctr" rotWithShape="0">
              <a:schemeClr val="bg1">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61064" y="1542871"/>
            <a:ext cx="3657600" cy="1200329"/>
          </a:xfrm>
          <a:prstGeom prst="rect">
            <a:avLst/>
          </a:prstGeom>
        </p:spPr>
        <p:txBody>
          <a:bodyPr>
            <a:spAutoFit/>
          </a:bodyPr>
          <a:lstStyle/>
          <a:p>
            <a:pPr algn="r"/>
            <a:r>
              <a:rPr lang="en-US" sz="1600" b="1" dirty="0">
                <a:solidFill>
                  <a:schemeClr val="bg1"/>
                </a:solidFill>
                <a:latin typeface="Times New Roman" panose="02020603050405020304" pitchFamily="18" charset="0"/>
                <a:cs typeface="Times New Roman" panose="02020603050405020304" pitchFamily="18" charset="0"/>
              </a:rPr>
              <a:t>983 Scotland Drive</a:t>
            </a:r>
          </a:p>
          <a:p>
            <a:pPr algn="r"/>
            <a:r>
              <a:rPr lang="en-US" dirty="0">
                <a:solidFill>
                  <a:schemeClr val="bg1"/>
                </a:solidFill>
                <a:latin typeface="Times New Roman" panose="02020603050405020304" pitchFamily="18" charset="0"/>
                <a:cs typeface="Times New Roman" panose="02020603050405020304" pitchFamily="18" charset="0"/>
              </a:rPr>
              <a:t>Creekside Park</a:t>
            </a:r>
          </a:p>
          <a:p>
            <a:pPr algn="r"/>
            <a:r>
              <a:rPr lang="en-US" dirty="0">
                <a:solidFill>
                  <a:schemeClr val="bg1"/>
                </a:solidFill>
                <a:latin typeface="Times New Roman" panose="02020603050405020304" pitchFamily="18" charset="0"/>
                <a:cs typeface="Times New Roman" panose="02020603050405020304" pitchFamily="18" charset="0"/>
              </a:rPr>
              <a:t>Mount </a:t>
            </a:r>
            <a:r>
              <a:rPr lang="en-US" dirty="0" smtClean="0">
                <a:solidFill>
                  <a:schemeClr val="bg1"/>
                </a:solidFill>
                <a:latin typeface="Times New Roman" panose="02020603050405020304" pitchFamily="18" charset="0"/>
                <a:cs typeface="Times New Roman" panose="02020603050405020304" pitchFamily="18" charset="0"/>
              </a:rPr>
              <a:t>Pleasant</a:t>
            </a:r>
            <a:endParaRPr lang="en-US" dirty="0">
              <a:solidFill>
                <a:schemeClr val="bg1"/>
              </a:solidFill>
              <a:latin typeface="Times New Roman" panose="02020603050405020304" pitchFamily="18" charset="0"/>
              <a:cs typeface="Times New Roman" panose="02020603050405020304" pitchFamily="18" charset="0"/>
            </a:endParaRPr>
          </a:p>
          <a:p>
            <a:pPr algn="r"/>
            <a:r>
              <a:rPr lang="en-US" dirty="0">
                <a:solidFill>
                  <a:schemeClr val="bg1"/>
                </a:solidFill>
                <a:latin typeface="Times New Roman" panose="02020603050405020304" pitchFamily="18" charset="0"/>
                <a:cs typeface="Times New Roman" panose="02020603050405020304" pitchFamily="18" charset="0"/>
              </a:rPr>
              <a:t>MLS# 16004138</a:t>
            </a:r>
          </a:p>
          <a:p>
            <a:pPr algn="r"/>
            <a:r>
              <a:rPr lang="en-US" dirty="0">
                <a:solidFill>
                  <a:schemeClr val="bg1"/>
                </a:solidFill>
                <a:latin typeface="Times New Roman" panose="02020603050405020304" pitchFamily="18" charset="0"/>
                <a:cs typeface="Times New Roman" panose="02020603050405020304" pitchFamily="18" charset="0"/>
              </a:rPr>
              <a:t>$959,000</a:t>
            </a:r>
          </a:p>
        </p:txBody>
      </p:sp>
      <p:pic>
        <p:nvPicPr>
          <p:cNvPr id="10" name="Picture 2"/>
          <p:cNvPicPr>
            <a:picLocks noChangeAspect="1" noChangeArrowheads="1"/>
          </p:cNvPicPr>
          <p:nvPr/>
        </p:nvPicPr>
        <p:blipFill>
          <a:blip r:embed="rId5"/>
          <a:stretch>
            <a:fillRect/>
          </a:stretch>
        </p:blipFill>
        <p:spPr bwMode="auto">
          <a:xfrm>
            <a:off x="116028" y="1600200"/>
            <a:ext cx="1143002" cy="1524003"/>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5855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116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Completely updated home on Beautiful Shem Creek. 4 bed room 3.5 bath or FROG as 5th bedroom. Professionally installed Tree (seven oak trees) and path lighting. Kids tree house with hard wired lighting. Professionally installed zip line. Fire pit with Patio. Lighting, power outlets and fresh water run to dock. Tankless water heater. Dog run. Plantation shutters. Outdoor shower with hot and cols water. Roof only three years old. With current ownership no flood insurance was required.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 Westoe St | Summerville MLS# 1411433 | $309,900</dc:title>
  <dc:creator>CVH360</dc:creator>
  <cp:lastModifiedBy>A. Thomas Price</cp:lastModifiedBy>
  <cp:revision>21</cp:revision>
  <dcterms:created xsi:type="dcterms:W3CDTF">2006-08-16T00:00:00Z</dcterms:created>
  <dcterms:modified xsi:type="dcterms:W3CDTF">2016-03-11T14:11:50Z</dcterms:modified>
</cp:coreProperties>
</file>