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b="18561"/>
          <a:stretch/>
        </p:blipFill>
        <p:spPr>
          <a:xfrm>
            <a:off x="0" y="13855"/>
            <a:ext cx="9144000" cy="4955870"/>
          </a:xfrm>
          <a:prstGeom prst="rect">
            <a:avLst/>
          </a:prstGeom>
          <a:ln>
            <a:noFill/>
          </a:ln>
          <a:effectLst>
            <a:softEdge rad="112500"/>
          </a:effectLst>
        </p:spPr>
      </p:pic>
      <p:grpSp>
        <p:nvGrpSpPr>
          <p:cNvPr id="17" name="Group 16"/>
          <p:cNvGrpSpPr/>
          <p:nvPr/>
        </p:nvGrpSpPr>
        <p:grpSpPr>
          <a:xfrm>
            <a:off x="100050" y="4969725"/>
            <a:ext cx="8943900" cy="1050075"/>
            <a:chOff x="123900" y="4969725"/>
            <a:chExt cx="8943900" cy="1050075"/>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900" y="4969725"/>
              <a:ext cx="1400100" cy="1050075"/>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32660" y="4969725"/>
              <a:ext cx="1400100" cy="1050075"/>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41420" y="4969725"/>
              <a:ext cx="1400100" cy="1050075"/>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50180" y="4969725"/>
              <a:ext cx="1400100" cy="1050075"/>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58940" y="4969725"/>
              <a:ext cx="1400100" cy="1050075"/>
            </a:xfrm>
            <a:prstGeom prst="rect">
              <a:avLst/>
            </a:prstGeom>
            <a:ln>
              <a:noFill/>
            </a:ln>
            <a:effectLst>
              <a:outerShdw blurRad="190500" algn="tl" rotWithShape="0">
                <a:srgbClr val="000000">
                  <a:alpha val="70000"/>
                </a:srgbClr>
              </a:outerShdw>
            </a:effectLst>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67700" y="4969725"/>
              <a:ext cx="1400100" cy="1050075"/>
            </a:xfrm>
            <a:prstGeom prst="rect">
              <a:avLst/>
            </a:prstGeom>
            <a:ln>
              <a:noFill/>
            </a:ln>
            <a:effectLst>
              <a:outerShdw blurRad="190500" algn="tl" rotWithShape="0">
                <a:srgbClr val="000000">
                  <a:alpha val="70000"/>
                </a:srgbClr>
              </a:outerShdw>
            </a:effectLst>
          </p:spPr>
        </p:pic>
      </p:grpSp>
      <p:grpSp>
        <p:nvGrpSpPr>
          <p:cNvPr id="13" name="Group 12"/>
          <p:cNvGrpSpPr/>
          <p:nvPr/>
        </p:nvGrpSpPr>
        <p:grpSpPr>
          <a:xfrm>
            <a:off x="4495800" y="75744"/>
            <a:ext cx="4572000" cy="4832092"/>
            <a:chOff x="4876800" y="110380"/>
            <a:chExt cx="4572000" cy="4832092"/>
          </a:xfrm>
        </p:grpSpPr>
        <p:sp>
          <p:nvSpPr>
            <p:cNvPr id="12" name="Rectangle 11"/>
            <p:cNvSpPr/>
            <p:nvPr/>
          </p:nvSpPr>
          <p:spPr>
            <a:xfrm>
              <a:off x="4876800" y="112410"/>
              <a:ext cx="4572000" cy="4828032"/>
            </a:xfrm>
            <a:prstGeom prst="rect">
              <a:avLst/>
            </a:prstGeom>
            <a:solidFill>
              <a:schemeClr val="tx1">
                <a:alpha val="5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876800" y="110380"/>
              <a:ext cx="4572000" cy="4832092"/>
            </a:xfrm>
            <a:prstGeom prst="rect">
              <a:avLst/>
            </a:prstGeom>
            <a:noFill/>
          </p:spPr>
          <p:txBody>
            <a:bodyPr>
              <a:spAutoFit/>
            </a:bodyPr>
            <a:lstStyle/>
            <a:p>
              <a:pPr algn="ctr"/>
              <a:r>
                <a:rPr lang="en-US" sz="1400" dirty="0">
                  <a:solidFill>
                    <a:schemeClr val="bg1"/>
                  </a:solidFill>
                  <a:effectLst>
                    <a:outerShdw blurRad="38100" dist="38100" dir="2700000" algn="tl">
                      <a:srgbClr val="000000">
                        <a:alpha val="43137"/>
                      </a:srgbClr>
                    </a:outerShdw>
                  </a:effectLst>
                </a:rPr>
                <a:t>Less than one block from the intersection of King and Queen streets this charmingly furnished cottage is set back from the street ensuring complete privacy. Open the gate and wander through your very own secret garden to the front courtyard.</a:t>
              </a:r>
            </a:p>
            <a:p>
              <a:pPr algn="ctr"/>
              <a:r>
                <a:rPr lang="en-US" sz="1400" dirty="0">
                  <a:solidFill>
                    <a:schemeClr val="bg1"/>
                  </a:solidFill>
                  <a:effectLst>
                    <a:outerShdw blurRad="38100" dist="38100" dir="2700000" algn="tl">
                      <a:srgbClr val="000000">
                        <a:alpha val="43137"/>
                      </a:srgbClr>
                    </a:outerShdw>
                  </a:effectLst>
                </a:rPr>
                <a:t> </a:t>
              </a:r>
            </a:p>
            <a:p>
              <a:pPr algn="ctr"/>
              <a:r>
                <a:rPr lang="en-US" sz="1400" dirty="0">
                  <a:solidFill>
                    <a:schemeClr val="bg1"/>
                  </a:solidFill>
                  <a:effectLst>
                    <a:outerShdw blurRad="38100" dist="38100" dir="2700000" algn="tl">
                      <a:srgbClr val="000000">
                        <a:alpha val="43137"/>
                      </a:srgbClr>
                    </a:outerShdw>
                  </a:effectLst>
                </a:rPr>
                <a:t>The living room, with its gas fireplace, is the perfect place to curl up with a book on a rainy afternoon or gather with friends at the end of an exciting day. The dining room seats six in style and more in a pinch. Charm meets function in the kitchen– you can leave notes for your friends and family on the blackboard while you whip up a wonderful meal in a flash with the microwave that is also a convection oven. </a:t>
              </a:r>
            </a:p>
            <a:p>
              <a:pPr algn="ctr"/>
              <a:r>
                <a:rPr lang="en-US" sz="1400" dirty="0">
                  <a:solidFill>
                    <a:schemeClr val="bg1"/>
                  </a:solidFill>
                  <a:effectLst>
                    <a:outerShdw blurRad="38100" dist="38100" dir="2700000" algn="tl">
                      <a:srgbClr val="000000">
                        <a:alpha val="43137"/>
                      </a:srgbClr>
                    </a:outerShdw>
                  </a:effectLst>
                </a:rPr>
                <a:t> </a:t>
              </a:r>
            </a:p>
            <a:p>
              <a:pPr algn="ctr"/>
              <a:r>
                <a:rPr lang="en-US" sz="1400" dirty="0">
                  <a:solidFill>
                    <a:schemeClr val="bg1"/>
                  </a:solidFill>
                  <a:effectLst>
                    <a:outerShdw blurRad="38100" dist="38100" dir="2700000" algn="tl">
                      <a:srgbClr val="000000">
                        <a:alpha val="43137"/>
                      </a:srgbClr>
                    </a:outerShdw>
                  </a:effectLst>
                </a:rPr>
                <a:t>When you need a break choose one of the two Queen size beds or the Full size bed for a wonderful night’s rest. This house can easily accommodate six. With two full bathrooms upstairs and a half downstairs there is no waiting in line! </a:t>
              </a:r>
            </a:p>
            <a:p>
              <a:pPr algn="ctr"/>
              <a:r>
                <a:rPr lang="en-US" sz="1400" dirty="0">
                  <a:solidFill>
                    <a:schemeClr val="bg1"/>
                  </a:solidFill>
                  <a:effectLst>
                    <a:outerShdw blurRad="38100" dist="38100" dir="2700000" algn="tl">
                      <a:srgbClr val="000000">
                        <a:alpha val="43137"/>
                      </a:srgbClr>
                    </a:outerShdw>
                  </a:effectLst>
                </a:rPr>
                <a:t> </a:t>
              </a:r>
            </a:p>
            <a:p>
              <a:pPr algn="ctr"/>
              <a:r>
                <a:rPr lang="en-US" sz="1400" dirty="0">
                  <a:solidFill>
                    <a:schemeClr val="bg1"/>
                  </a:solidFill>
                  <a:effectLst>
                    <a:outerShdw blurRad="38100" dist="38100" dir="2700000" algn="tl">
                      <a:srgbClr val="000000">
                        <a:alpha val="43137"/>
                      </a:srgbClr>
                    </a:outerShdw>
                  </a:effectLst>
                </a:rPr>
                <a:t>This home is renting for $5000 per month and the owner will pay all utilities. It will be available the first week in July. Call or email to schedule a walk through. </a:t>
              </a:r>
            </a:p>
          </p:txBody>
        </p:sp>
      </p:grpSp>
      <p:sp>
        <p:nvSpPr>
          <p:cNvPr id="14" name="Rectangle 13"/>
          <p:cNvSpPr/>
          <p:nvPr/>
        </p:nvSpPr>
        <p:spPr>
          <a:xfrm>
            <a:off x="0" y="6065967"/>
            <a:ext cx="4343400" cy="769441"/>
          </a:xfrm>
          <a:prstGeom prst="rect">
            <a:avLst/>
          </a:prstGeom>
        </p:spPr>
        <p:txBody>
          <a:bodyPr wrap="square">
            <a:spAutoFit/>
          </a:bodyPr>
          <a:lstStyle/>
          <a:p>
            <a:r>
              <a:rPr lang="en-US" sz="1600" dirty="0"/>
              <a:t>Graeme </a:t>
            </a:r>
            <a:r>
              <a:rPr lang="en-US" sz="1600" dirty="0" smtClean="0"/>
              <a:t>Seabrook</a:t>
            </a:r>
          </a:p>
          <a:p>
            <a:r>
              <a:rPr lang="en-US" sz="1400" dirty="0" smtClean="0"/>
              <a:t>843-696-6948</a:t>
            </a:r>
          </a:p>
          <a:p>
            <a:r>
              <a:rPr lang="en-US" sz="1400" dirty="0" smtClean="0"/>
              <a:t>rentals.scv@gmail.com</a:t>
            </a:r>
            <a:endParaRPr lang="en-US" sz="1400" dirty="0"/>
          </a:p>
        </p:txBody>
      </p:sp>
      <p:pic>
        <p:nvPicPr>
          <p:cNvPr id="1026" name="Picture 2" descr="http://charlestonvirtualhomes.com/images/logos/CVRM.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43400" y="6093500"/>
            <a:ext cx="457200" cy="7143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4800600" y="6019800"/>
            <a:ext cx="4343400" cy="861774"/>
          </a:xfrm>
          <a:prstGeom prst="rect">
            <a:avLst/>
          </a:prstGeom>
        </p:spPr>
        <p:txBody>
          <a:bodyPr wrap="square">
            <a:spAutoFit/>
          </a:bodyPr>
          <a:lstStyle/>
          <a:p>
            <a:pPr algn="r"/>
            <a:r>
              <a:rPr lang="en-US" sz="1600" dirty="0" smtClean="0"/>
              <a:t>Charleston </a:t>
            </a:r>
            <a:r>
              <a:rPr lang="en-US" sz="1600" dirty="0"/>
              <a:t>Vacation Rental </a:t>
            </a:r>
            <a:r>
              <a:rPr lang="en-US" sz="1600" dirty="0" smtClean="0"/>
              <a:t>Management</a:t>
            </a:r>
          </a:p>
          <a:p>
            <a:pPr algn="r"/>
            <a:r>
              <a:rPr lang="en-US" sz="1600" dirty="0" smtClean="0"/>
              <a:t>www.vacationrentalscharleston.com</a:t>
            </a:r>
          </a:p>
          <a:p>
            <a:pPr algn="r"/>
            <a:r>
              <a:rPr lang="en-US" sz="1600" dirty="0"/>
              <a:t>Mount Pleasant, SC 29464</a:t>
            </a:r>
            <a:endParaRPr lang="en-US" sz="1600" dirty="0" smtClean="0"/>
          </a:p>
        </p:txBody>
      </p:sp>
      <p:sp>
        <p:nvSpPr>
          <p:cNvPr id="16" name="Rectangle 15"/>
          <p:cNvSpPr/>
          <p:nvPr/>
        </p:nvSpPr>
        <p:spPr>
          <a:xfrm>
            <a:off x="174818" y="152400"/>
            <a:ext cx="2826351" cy="892552"/>
          </a:xfrm>
          <a:prstGeom prst="rect">
            <a:avLst/>
          </a:prstGeom>
        </p:spPr>
        <p:txBody>
          <a:bodyPr wrap="none">
            <a:spAutoFit/>
          </a:bodyPr>
          <a:lstStyle/>
          <a:p>
            <a:r>
              <a:rPr lang="en-US" sz="2800" dirty="0">
                <a:ln w="3175">
                  <a:noFill/>
                </a:ln>
                <a:solidFill>
                  <a:schemeClr val="bg1"/>
                </a:solidFill>
                <a:effectLst>
                  <a:outerShdw blurRad="63500" sx="102000" sy="102000" algn="ctr" rotWithShape="0">
                    <a:prstClr val="black">
                      <a:alpha val="40000"/>
                    </a:prstClr>
                  </a:outerShdw>
                </a:effectLst>
              </a:rPr>
              <a:t>98 Queen </a:t>
            </a:r>
            <a:r>
              <a:rPr lang="en-US" sz="2800" dirty="0" smtClean="0">
                <a:ln w="3175">
                  <a:noFill/>
                </a:ln>
                <a:solidFill>
                  <a:schemeClr val="bg1"/>
                </a:solidFill>
                <a:effectLst>
                  <a:outerShdw blurRad="63500" sx="102000" sy="102000" algn="ctr" rotWithShape="0">
                    <a:prstClr val="black">
                      <a:alpha val="40000"/>
                    </a:prstClr>
                  </a:outerShdw>
                </a:effectLst>
              </a:rPr>
              <a:t>Street</a:t>
            </a:r>
          </a:p>
          <a:p>
            <a:r>
              <a:rPr lang="en-US" sz="2400" dirty="0" smtClean="0">
                <a:ln w="3175">
                  <a:noFill/>
                </a:ln>
                <a:solidFill>
                  <a:schemeClr val="bg1"/>
                </a:solidFill>
                <a:effectLst>
                  <a:outerShdw blurRad="63500" sx="102000" sy="102000" algn="ctr" rotWithShape="0">
                    <a:prstClr val="black">
                      <a:alpha val="40000"/>
                    </a:prstClr>
                  </a:outerShdw>
                </a:effectLst>
              </a:rPr>
              <a:t>Charleston, SC 29401</a:t>
            </a:r>
            <a:endParaRPr lang="en-US" sz="2400" dirty="0">
              <a:ln w="3175">
                <a:noFill/>
              </a:ln>
              <a:solidFill>
                <a:schemeClr val="bg1"/>
              </a:solidFill>
              <a:effectLst>
                <a:outerShdw blurRad="63500" sx="102000" sy="102000" algn="ctr" rotWithShape="0">
                  <a:prstClr val="black">
                    <a:alpha val="40000"/>
                  </a:prstClr>
                </a:outerShdw>
              </a:effectLst>
            </a:endParaRPr>
          </a:p>
        </p:txBody>
      </p:sp>
    </p:spTree>
    <p:extLst>
      <p:ext uri="{BB962C8B-B14F-4D97-AF65-F5344CB8AC3E}">
        <p14:creationId xmlns:p14="http://schemas.microsoft.com/office/powerpoint/2010/main" val="628488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59</Words>
  <Application>Microsoft Office PowerPoint</Application>
  <PresentationFormat>On-screen Show (4:3)</PresentationFormat>
  <Paragraphs>15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atp1313@gmail.com</cp:lastModifiedBy>
  <cp:revision>2</cp:revision>
  <dcterms:created xsi:type="dcterms:W3CDTF">2006-08-16T00:00:00Z</dcterms:created>
  <dcterms:modified xsi:type="dcterms:W3CDTF">2015-05-07T12:19:45Z</dcterms:modified>
</cp:coreProperties>
</file>