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11"/>
    <a:srgbClr val="005131"/>
    <a:srgbClr val="004C2E"/>
    <a:srgbClr val="004427"/>
    <a:srgbClr val="004528"/>
    <a:srgbClr val="E1E161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&lt;strong&gt;Christmas&lt;/strong&gt; &lt;strong&gt;bow&lt;/strong&gt; backdrop design - Free Vec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8" y="382958"/>
            <a:ext cx="9144000" cy="647504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657600" y="434750"/>
            <a:ext cx="2438400" cy="1742839"/>
          </a:xfrm>
          <a:prstGeom prst="rect">
            <a:avLst/>
          </a:prstGeom>
          <a:gradFill>
            <a:gsLst>
              <a:gs pos="0">
                <a:srgbClr val="004C2E"/>
              </a:gs>
              <a:gs pos="50000">
                <a:srgbClr val="005131"/>
              </a:gs>
              <a:gs pos="100000">
                <a:srgbClr val="004C2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" y="499170"/>
            <a:ext cx="3553390" cy="2665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118" y="-26504"/>
            <a:ext cx="9144000" cy="990600"/>
          </a:xfrm>
          <a:noFill/>
        </p:spPr>
        <p:txBody>
          <a:bodyPr anchor="t">
            <a:noAutofit/>
          </a:bodyPr>
          <a:lstStyle/>
          <a:p>
            <a:r>
              <a:rPr lang="en-US" sz="3200" b="1" i="1" dirty="0">
                <a:solidFill>
                  <a:srgbClr val="FF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$3,000 Agent Bonus in Time for the Holidays!</a:t>
            </a:r>
            <a:endParaRPr lang="en-US" sz="2800" b="1" i="1" dirty="0">
              <a:solidFill>
                <a:srgbClr val="FF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4925" y="1106813"/>
            <a:ext cx="5480359" cy="205740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New Construction of a Beautiful Ranch floor plan that boasts an open and entertaining floor plan that just welcomes you, family, &amp; friends home to spacious living that flows around a centralized granite kitchen bar with a fireplace as the focal point of excellence. Master Bedroom is quietly located in the Northeast corner of the home totally separate from the remaining bedrooms with a contemporary bathroom that features a separate tub and walk-in shower. Smooth ceilings &amp; Upgrades that continue to enhance this floor plan throughout the kitchen with a pantry to complete the ambiance of this home. This home truly has a great execution of space with an Office/Study as you enter the home, Laundry Room, Powder Room, &amp; Patio with an ample backyard for little kids or fur babies to enjoy.</a:t>
            </a:r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17858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Mattie Nesmith, ABR</a:t>
            </a:r>
          </a:p>
          <a:p>
            <a:pPr algn="r"/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Broker-in-Charge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- (843) 452-3779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mattie@ergroupofsc.com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4926" y="499170"/>
            <a:ext cx="54839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9961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Levenshall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Drive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Heaton Place · Ladson · MLS# 17011662 · $219,000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8"/>
          <a:stretch/>
        </p:blipFill>
        <p:spPr>
          <a:xfrm>
            <a:off x="6629400" y="3352800"/>
            <a:ext cx="2286001" cy="1191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91495"/>
            <a:ext cx="12192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[フリーイラスト素材] クリップアート, リボン, 装飾, 赤色 / レッド, EPS ID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1831692"/>
            <a:ext cx="2007043" cy="2007043"/>
          </a:xfrm>
          <a:prstGeom prst="rect">
            <a:avLst/>
          </a:prstGeom>
        </p:spPr>
      </p:pic>
      <p:pic>
        <p:nvPicPr>
          <p:cNvPr id="10" name="Picture 9" descr="Free photo: &lt;strong&gt;Red, Bow&lt;/strong&gt;, Photography, Made - Free Image on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969" y="268292"/>
            <a:ext cx="1485408" cy="982535"/>
          </a:xfrm>
          <a:prstGeom prst="rect">
            <a:avLst/>
          </a:prstGeom>
        </p:spPr>
      </p:pic>
      <p:pic>
        <p:nvPicPr>
          <p:cNvPr id="13" name="Picture 12" descr="赤いリボン 無料画像 - Public Domain Pictur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9548" y="385570"/>
            <a:ext cx="1391633" cy="921232"/>
          </a:xfrm>
          <a:prstGeom prst="rect">
            <a:avLst/>
          </a:prstGeom>
        </p:spPr>
      </p:pic>
      <p:pic>
        <p:nvPicPr>
          <p:cNvPr id="20" name="Picture 19" descr="Ruban rouge arc sur fond blanc Photo stock libre - Public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1" y="4419600"/>
            <a:ext cx="1693607" cy="112113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0" y="5638800"/>
            <a:ext cx="2565465" cy="1143000"/>
            <a:chOff x="101535" y="5638800"/>
            <a:chExt cx="2565465" cy="1143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48" y="5638800"/>
              <a:ext cx="894183" cy="55688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01535" y="6204719"/>
              <a:ext cx="256546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Elite Realty Group of SC, LLC</a:t>
              </a:r>
            </a:p>
            <a:p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8310-A Rivers Ave</a:t>
              </a:r>
            </a:p>
            <a:p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North Charleston, SC 29406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" y="3491495"/>
            <a:ext cx="12192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77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184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Bradley Hand ITC</vt:lpstr>
      <vt:lpstr>Calibri</vt:lpstr>
      <vt:lpstr>Office Theme</vt:lpstr>
      <vt:lpstr>$3,000 Agent Bonus in Time for the Holidays!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Exclusive Custom Built Home</dc:title>
  <dc:creator>CVH360</dc:creator>
  <cp:lastModifiedBy>A. Thomas Price</cp:lastModifiedBy>
  <cp:revision>28</cp:revision>
  <dcterms:created xsi:type="dcterms:W3CDTF">2006-08-16T00:00:00Z</dcterms:created>
  <dcterms:modified xsi:type="dcterms:W3CDTF">2017-12-15T14:03:08Z</dcterms:modified>
</cp:coreProperties>
</file>