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F8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4/6/2017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4/6/2017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4/6/2017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dirty="0"/>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4/6/2017</a:t>
            </a:fld>
            <a:endParaRPr lang="en-US" dirty="0"/>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gif"/><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40"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20047" y="9123605"/>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20047" y="132968"/>
            <a:ext cx="3340805" cy="2881206"/>
          </a:xfrm>
        </p:spPr>
        <p:txBody>
          <a:bodyPr anchor="ctr">
            <a:noAutofit/>
          </a:bodyPr>
          <a:lstStyle/>
          <a:p>
            <a:r>
              <a:rPr lang="en-US" sz="20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999 Governors Rd</a:t>
            </a:r>
            <a:br>
              <a:rPr lang="en-US" sz="20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br>
              <a:rPr lang="en-US" sz="20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Snee Farm</a:t>
            </a:r>
            <a:b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Mount Pleasant, SC 29464</a:t>
            </a:r>
            <a:b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b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 16030320</a:t>
            </a:r>
            <a:b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$399,000</a:t>
            </a:r>
            <a:b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br>
              <a:rPr lang="en-US" sz="1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4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3 Bedrooms ▪ 2  Baths ▪ 1,538 sq. ft.</a:t>
            </a:r>
            <a:endParaRPr lang="en-US" sz="105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1" y="4650070"/>
            <a:ext cx="7783194" cy="3053514"/>
          </a:xfrm>
        </p:spPr>
        <p:txBody>
          <a:bodyPr anchor="ctr">
            <a:noAutofit/>
          </a:bodyPr>
          <a:lstStyle/>
          <a:p>
            <a:r>
              <a:rPr lang="en-US" sz="1600" dirty="0">
                <a:solidFill>
                  <a:schemeClr val="tx1"/>
                </a:solidFill>
                <a:latin typeface="Georgia" panose="02040502050405020303" pitchFamily="18" charset="0"/>
                <a:cs typeface="Microsoft Sans Serif" panose="020B0604020202020204" pitchFamily="34" charset="0"/>
              </a:rPr>
              <a:t>New 30 year architectural shingle roof on home! This charming Charleston Single Style home is located in the New </a:t>
            </a:r>
            <a:r>
              <a:rPr lang="en-US" sz="1600" dirty="0" err="1">
                <a:solidFill>
                  <a:schemeClr val="tx1"/>
                </a:solidFill>
                <a:latin typeface="Georgia" panose="02040502050405020303" pitchFamily="18" charset="0"/>
                <a:cs typeface="Microsoft Sans Serif" panose="020B0604020202020204" pitchFamily="34" charset="0"/>
              </a:rPr>
              <a:t>Charlestowne</a:t>
            </a:r>
            <a:r>
              <a:rPr lang="en-US" sz="1600" dirty="0">
                <a:solidFill>
                  <a:schemeClr val="tx1"/>
                </a:solidFill>
                <a:latin typeface="Georgia" panose="02040502050405020303" pitchFamily="18" charset="0"/>
                <a:cs typeface="Microsoft Sans Serif" panose="020B0604020202020204" pitchFamily="34" charset="0"/>
              </a:rPr>
              <a:t> section of Snee Farm. The great room features a fireplace and is open to the kitchen which has newly installed granite. The great room and kitchen have beautiful pine floors that were refinished last year. The master suite has dual closets and master bath has tile and a walk-in shower. Two other bedrooms upstairs and another full bath with tile and tub/shower combo. The foyer and half bath have tile and entire home has smooth ceilings. The home is located on an over-sized lot with a huge fenced backyard. Detached one car garage. Snee Farm is centrally located and minutes to shopping, restaurants, beaches and downtown Charleston. Membership is available at Snee Farm Country Club for swimming, tennis and golf.</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831732" y="132968"/>
            <a:ext cx="3841608" cy="2881206"/>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0" y="9012156"/>
            <a:ext cx="7783195" cy="707886"/>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Jennifer Nipper, </a:t>
            </a:r>
            <a:r>
              <a:rPr lang="en-US" sz="1200" dirty="0">
                <a:latin typeface="Georgia" panose="02040502050405020303" pitchFamily="18" charset="0"/>
                <a:cs typeface="Microsoft Sans Serif" panose="020B0604020202020204" pitchFamily="34" charset="0"/>
              </a:rPr>
              <a:t>Realtor®</a:t>
            </a:r>
          </a:p>
          <a:p>
            <a:pPr algn="ctr"/>
            <a:r>
              <a:rPr lang="en-US" sz="1200" dirty="0">
                <a:latin typeface="Georgia" panose="02040502050405020303" pitchFamily="18" charset="0"/>
                <a:cs typeface="Microsoft Sans Serif" panose="020B0604020202020204" pitchFamily="34" charset="0"/>
              </a:rPr>
              <a:t>(843) 478-1800 | jen@AgentOwned.com</a:t>
            </a:r>
          </a:p>
          <a:p>
            <a:pPr algn="ctr"/>
            <a:r>
              <a:rPr lang="en-US" sz="1200" dirty="0">
                <a:latin typeface="Georgia" panose="02040502050405020303" pitchFamily="18" charset="0"/>
                <a:cs typeface="Microsoft Sans Serif" panose="020B0604020202020204" pitchFamily="34" charset="0"/>
              </a:rPr>
              <a:t>www.AgentOwned.com</a:t>
            </a:r>
            <a:endParaRPr lang="en-US" sz="1050" dirty="0">
              <a:latin typeface="Georgia" panose="02040502050405020303" pitchFamily="18" charset="0"/>
              <a:cs typeface="Microsoft Sans Serif" panose="020B0604020202020204" pitchFamily="34" charset="0"/>
            </a:endParaRPr>
          </a:p>
        </p:txBody>
      </p:sp>
      <p:sp>
        <p:nvSpPr>
          <p:cNvPr id="9" name="Rectangle 8"/>
          <p:cNvSpPr/>
          <p:nvPr/>
        </p:nvSpPr>
        <p:spPr>
          <a:xfrm>
            <a:off x="0" y="9645728"/>
            <a:ext cx="7772400" cy="323165"/>
          </a:xfrm>
          <a:prstGeom prst="rect">
            <a:avLst/>
          </a:prstGeom>
        </p:spPr>
        <p:txBody>
          <a:bodyPr wrap="square">
            <a:spAutoFit/>
          </a:bodyPr>
          <a:lstStyle/>
          <a:p>
            <a:pPr algn="ctr"/>
            <a:r>
              <a:rPr lang="en-US" sz="800" dirty="0">
                <a:latin typeface="Georgia" panose="02040502050405020303" pitchFamily="18" charset="0"/>
                <a:cs typeface="Microsoft Sans Serif" panose="020B0604020202020204" pitchFamily="34" charset="0"/>
              </a:rPr>
              <a:t>The AgentOwned Realty Co | 824 Johnnie Dodds Blvd | Mt. Pleasant, SC 29464</a:t>
            </a:r>
          </a:p>
          <a:p>
            <a:pPr algn="ctr"/>
            <a:r>
              <a:rPr lang="en-US" sz="700" dirty="0">
                <a:latin typeface="Georgia" panose="02040502050405020303" pitchFamily="18" charset="0"/>
                <a:cs typeface="Microsoft Sans Serif" panose="020B0604020202020204" pitchFamily="34" charset="0"/>
              </a:rPr>
              <a:t>Real Estate • Mortgage • Insurance</a:t>
            </a:r>
          </a:p>
        </p:txBody>
      </p:sp>
      <p:pic>
        <p:nvPicPr>
          <p:cNvPr id="7"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938390" y="9012155"/>
            <a:ext cx="734950" cy="9383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21590" y="9720042"/>
            <a:ext cx="338358" cy="3383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Rectangle 10"/>
          <p:cNvSpPr/>
          <p:nvPr/>
        </p:nvSpPr>
        <p:spPr>
          <a:xfrm>
            <a:off x="3831732" y="2490954"/>
            <a:ext cx="3841608" cy="523220"/>
          </a:xfrm>
          <a:prstGeom prst="rect">
            <a:avLst/>
          </a:prstGeom>
          <a:noFill/>
        </p:spPr>
        <p:txBody>
          <a:bodyPr wrap="square" lIns="91440" tIns="45720" rIns="91440" bIns="45720">
            <a:spAutoFit/>
          </a:bodyPr>
          <a:lstStyle/>
          <a:p>
            <a:pPr algn="ctr"/>
            <a:r>
              <a:rPr lang="en-US" sz="2800" b="1" i="1" dirty="0">
                <a:ln w="12700">
                  <a:noFill/>
                  <a:prstDash val="solid"/>
                </a:ln>
                <a:solidFill>
                  <a:srgbClr val="FFFF00"/>
                </a:solidFill>
                <a:effectLst>
                  <a:outerShdw blurRad="41275" dist="20320" dir="1800000" algn="tl" rotWithShape="0">
                    <a:srgbClr val="000000">
                      <a:alpha val="40000"/>
                    </a:srgbClr>
                  </a:outerShdw>
                </a:effectLst>
                <a:latin typeface="Narkisim" panose="020E0502050101010101" pitchFamily="34" charset="-79"/>
                <a:cs typeface="Narkisim" panose="020E0502050101010101" pitchFamily="34" charset="-79"/>
              </a:rPr>
              <a:t>Just Reduced!!!</a:t>
            </a:r>
            <a:endParaRPr lang="en-US" sz="2800" b="1" i="1" cap="none" spc="0" dirty="0">
              <a:ln w="12700">
                <a:noFill/>
                <a:prstDash val="solid"/>
              </a:ln>
              <a:solidFill>
                <a:srgbClr val="FFFF00"/>
              </a:solidFill>
              <a:effectLst>
                <a:outerShdw blurRad="41275" dist="20320" dir="1800000" algn="tl" rotWithShape="0">
                  <a:srgbClr val="000000">
                    <a:alpha val="40000"/>
                  </a:srgbClr>
                </a:outerShdw>
              </a:effectLst>
              <a:latin typeface="Narkisim" panose="020E0502050101010101" pitchFamily="34" charset="-79"/>
              <a:cs typeface="Narkisim" panose="020E0502050101010101" pitchFamily="34" charset="-79"/>
            </a:endParaRPr>
          </a:p>
        </p:txBody>
      </p:sp>
      <p:sp>
        <p:nvSpPr>
          <p:cNvPr id="8" name="Rectangle 7"/>
          <p:cNvSpPr/>
          <p:nvPr/>
        </p:nvSpPr>
        <p:spPr>
          <a:xfrm>
            <a:off x="-4648200" y="6139"/>
            <a:ext cx="4331263" cy="461665"/>
          </a:xfrm>
          <a:prstGeom prst="rect">
            <a:avLst/>
          </a:prstGeom>
        </p:spPr>
        <p:txBody>
          <a:bodyPr wrap="square">
            <a:spAutoFit/>
          </a:bodyPr>
          <a:lstStyle/>
          <a:p>
            <a:pPr algn="ctr"/>
            <a:r>
              <a:rPr lang="en-US" sz="2400" b="1" i="1" dirty="0">
                <a:ln w="12700">
                  <a:solidFill>
                    <a:srgbClr val="3AF806"/>
                  </a:solidFill>
                  <a:prstDash val="solid"/>
                </a:ln>
                <a:solidFill>
                  <a:srgbClr val="3AF806"/>
                </a:solidFill>
                <a:effectLst>
                  <a:outerShdw blurRad="50800" dist="38100" dir="5400000" algn="t" rotWithShape="0">
                    <a:prstClr val="black">
                      <a:alpha val="40000"/>
                    </a:prstClr>
                  </a:outerShdw>
                </a:effectLst>
                <a:latin typeface="Narkisim" panose="020E0502050101010101" pitchFamily="34" charset="-79"/>
                <a:cs typeface="Narkisim" panose="020E0502050101010101" pitchFamily="34" charset="-79"/>
              </a:rPr>
              <a:t>Open House ~ Sunday ~ 1-4</a:t>
            </a:r>
            <a:endParaRPr lang="en-US" sz="2400" i="1" dirty="0">
              <a:ln w="12700">
                <a:solidFill>
                  <a:srgbClr val="3AF806"/>
                </a:solidFill>
                <a:prstDash val="solid"/>
              </a:ln>
              <a:effectLst>
                <a:outerShdw blurRad="50800" dist="38100" dir="5400000" algn="t" rotWithShape="0">
                  <a:prstClr val="black">
                    <a:alpha val="40000"/>
                  </a:prstClr>
                </a:outerShdw>
              </a:effectLst>
            </a:endParaRPr>
          </a:p>
        </p:txBody>
      </p:sp>
      <p:pic>
        <p:nvPicPr>
          <p:cNvPr id="16" name="Picture 2"/>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5689481" y="7684022"/>
            <a:ext cx="788670"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18" name="Picture 2"/>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096000" y="3593891"/>
            <a:ext cx="1577340"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19" name="Picture 2"/>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120047" y="7684022"/>
            <a:ext cx="1577340"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1" name="Picture 2"/>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4494290" y="7684022"/>
            <a:ext cx="788670"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3" name="Picture 2"/>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884670" y="7684022"/>
            <a:ext cx="788670"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0" name="Picture 2"/>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3704274" y="3624028"/>
            <a:ext cx="700308"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2" name="Picture 2"/>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120047" y="3598510"/>
            <a:ext cx="1892809"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4" name="Picture 2"/>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069895" y="3598510"/>
            <a:ext cx="1577340"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5" name="Picture 2"/>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4461621" y="3598510"/>
            <a:ext cx="1577340"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7" name="Picture 2"/>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3299099" y="7684022"/>
            <a:ext cx="788670"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8" name="Picture 2"/>
          <p:cNvPicPr>
            <a:picLocks noChangeAspect="1" noChangeArrowheads="1"/>
          </p:cNvPicPr>
          <p:nvPr/>
        </p:nvPicPr>
        <p:blipFill>
          <a:blip r:embed="rId16" cstate="print">
            <a:extLst>
              <a:ext uri="{28A0092B-C50C-407E-A947-70E740481C1C}">
                <a14:useLocalDpi xmlns:a14="http://schemas.microsoft.com/office/drawing/2010/main" val="0"/>
              </a:ext>
            </a:extLst>
          </a:blip>
          <a:stretch>
            <a:fillRect/>
          </a:stretch>
        </p:blipFill>
        <p:spPr bwMode="auto">
          <a:xfrm>
            <a:off x="2103908" y="7684022"/>
            <a:ext cx="788670"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246</TotalTime>
  <Words>200</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Georgia</vt:lpstr>
      <vt:lpstr>Microsoft Sans Serif</vt:lpstr>
      <vt:lpstr>Narkisim</vt:lpstr>
      <vt:lpstr>Office Theme</vt:lpstr>
      <vt:lpstr>999 Governors Rd  Snee Farm Mount Pleasant, SC 29464  MLS# 16030320 $399,000  3 Bedrooms ▪ 2  Baths ▪ 1,538 sq. ft.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65</cp:revision>
  <dcterms:created xsi:type="dcterms:W3CDTF">2006-08-16T00:00:00Z</dcterms:created>
  <dcterms:modified xsi:type="dcterms:W3CDTF">2017-04-06T18:01:29Z</dcterms:modified>
</cp:coreProperties>
</file>