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C9E7-9FF6-4842-8D01-50E7CEF9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35395-04F1-46E4-824D-A32F9C4A0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ABA00-C976-4018-83F2-8801AEEC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B8618-C8D8-4F63-9C30-A2D0CA7B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23AB-508A-440A-B95F-D38CA59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B903-D169-4A0A-A370-9AE10A9D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A7C1-8227-4FCD-B017-229A13368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50EA-66F5-4EA7-9E60-A3B5DA77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7356-84B7-4DF0-82F7-4AD87DE2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4F653-04AB-42DC-A567-BAC37A46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3BA1E-BA2F-43B4-ADD0-C1B498148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2F3B9-574E-4F03-BA51-FDAA235C0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C412-3716-4EF4-BAD2-EFE4E5E1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8DF7-39C2-48CA-88ED-4DC42907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B2F7-0F2A-4E17-9D9D-B4D0E111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D97C-7630-4115-928F-6502ECD7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3D3F-0477-4891-9949-CA4DA8A3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A3439-14DF-45BF-8C8B-AA612157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5B90-3A66-4B81-9FD2-8BD524F6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280C3-27DB-4503-8598-25CAC82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F840-EB32-4125-B3C3-9A38D6BB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51DBC-913F-43A8-B2B7-E11233857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0EAD8-7FA4-455A-93A8-3DA513E3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DECE-8F26-4D9B-9528-4E3CAB4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8BF78-A7E6-435D-BB11-22047AE2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A9D6-8422-4FB0-A0C6-77449F61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3493C-A872-41F5-85CC-4641DC0C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EBB25-25BA-48C0-825C-DCC34B201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B7C43-2E2F-40E9-9C4F-AAC7CDEB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67994-474B-4EAC-9DDE-60DD045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63CE3-2E6A-4026-BC54-E66E0217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1049-9D61-4381-B382-6F229402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B06A4-8BD1-4227-AEC7-AFD00FAC3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D21FD-E826-4940-9E2D-B0F11660E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52037-0357-44B3-AB97-91840C22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6FF5C-7C3A-4BD0-8B28-E3043F977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6CDA6-B504-4359-BA98-9C3AB9C3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F33D-68AA-4E63-B7DA-447C48FB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09CA4-25E9-40F8-97F2-E4BB113C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65C5-41C2-433C-8978-B5ADACD9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23E05-1456-4F1C-B13F-9121F7D1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13F13-4046-4DFD-BFD6-267C2458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6264F-62D1-489C-BF53-C1D54CBC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2403A-F61E-4104-9899-D133863E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F1D17-8E9C-4E68-9574-CAB0BF1C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B0709-1003-4E43-8693-ABCF55FA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4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A254-D634-4F21-A4CA-CB0E949D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D728-A7E4-4068-AB08-BB2B61CA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4947A-DDC1-4709-A29F-A58EDE175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4123D-BA2B-4071-9DF9-651A8BF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04C4F-56CE-4114-B2CE-B292F184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CF79A-96E1-44F0-A40D-19B76B17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9F52-00ED-4515-917C-E60C2605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2F0D8-0EA6-4CC8-8EFF-7F50A9E95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C9A8B-006F-45E9-8791-4175C6ADC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0F7A9-9BB9-426F-B499-F34B0BEF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FB49A-1F57-4F6C-B980-FFE50CE1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A787C-5C0F-4B83-8BD1-9474DD11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00008-AFE1-4C05-AB25-94E00C50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F34B7-3B2F-465F-B80A-B1C237FB0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D4ECB-35C2-47C7-B04A-F0164ACC1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9B1B-A35A-4E82-87A0-59A7CCA34D2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4FC0B-BDF1-4CDD-A6BF-EE1013449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4EA2-CC5F-4AC7-9DC2-D2DDA7ED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A2B2-BCA8-499D-A28F-6290D3E7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58567-9279-490A-A225-D7B33189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202"/>
            <a:ext cx="7772087" cy="10057995"/>
          </a:xfrm>
          <a:prstGeom prst="rect">
            <a:avLst/>
          </a:prstGeom>
        </p:spPr>
      </p:pic>
      <p:sp>
        <p:nvSpPr>
          <p:cNvPr id="6" name="Diagonal Stripe 5">
            <a:extLst>
              <a:ext uri="{FF2B5EF4-FFF2-40B4-BE49-F238E27FC236}">
                <a16:creationId xmlns:a16="http://schemas.microsoft.com/office/drawing/2014/main" id="{4186523C-4CD2-4106-ADAF-58AC386698E1}"/>
              </a:ext>
            </a:extLst>
          </p:cNvPr>
          <p:cNvSpPr/>
          <p:nvPr/>
        </p:nvSpPr>
        <p:spPr>
          <a:xfrm>
            <a:off x="-66675" y="-57151"/>
            <a:ext cx="2502535" cy="2037068"/>
          </a:xfrm>
          <a:prstGeom prst="diagStripe">
            <a:avLst/>
          </a:prstGeom>
          <a:solidFill>
            <a:srgbClr val="0089A4"/>
          </a:solidFill>
          <a:ln>
            <a:solidFill>
              <a:srgbClr val="0089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6D663-836C-495F-8486-4BDE2C7BA92D}"/>
              </a:ext>
            </a:extLst>
          </p:cNvPr>
          <p:cNvSpPr txBox="1"/>
          <p:nvPr/>
        </p:nvSpPr>
        <p:spPr>
          <a:xfrm rot="19249499">
            <a:off x="-279471" y="338129"/>
            <a:ext cx="2294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HOUSE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 11AM-3PM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Brunch Provided</a:t>
            </a:r>
          </a:p>
        </p:txBody>
      </p:sp>
    </p:spTree>
    <p:extLst>
      <p:ext uri="{BB962C8B-B14F-4D97-AF65-F5344CB8AC3E}">
        <p14:creationId xmlns:p14="http://schemas.microsoft.com/office/powerpoint/2010/main" val="330439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2018-08-30T22:49:02Z</dcterms:created>
  <dcterms:modified xsi:type="dcterms:W3CDTF">2018-08-31T10:10:05Z</dcterms:modified>
</cp:coreProperties>
</file>