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1085119" rtl="0" eaLnBrk="1" latinLnBrk="0" hangingPunct="1">
      <a:defRPr sz="2123" kern="1200">
        <a:solidFill>
          <a:schemeClr val="tx1"/>
        </a:solidFill>
        <a:latin typeface="+mn-lt"/>
        <a:ea typeface="+mn-ea"/>
        <a:cs typeface="+mn-cs"/>
      </a:defRPr>
    </a:lvl1pPr>
    <a:lvl2pPr marL="542560" algn="l" defTabSz="1085119" rtl="0" eaLnBrk="1" latinLnBrk="0" hangingPunct="1">
      <a:defRPr sz="2123" kern="1200">
        <a:solidFill>
          <a:schemeClr val="tx1"/>
        </a:solidFill>
        <a:latin typeface="+mn-lt"/>
        <a:ea typeface="+mn-ea"/>
        <a:cs typeface="+mn-cs"/>
      </a:defRPr>
    </a:lvl2pPr>
    <a:lvl3pPr marL="1085119" algn="l" defTabSz="1085119" rtl="0" eaLnBrk="1" latinLnBrk="0" hangingPunct="1">
      <a:defRPr sz="2123" kern="1200">
        <a:solidFill>
          <a:schemeClr val="tx1"/>
        </a:solidFill>
        <a:latin typeface="+mn-lt"/>
        <a:ea typeface="+mn-ea"/>
        <a:cs typeface="+mn-cs"/>
      </a:defRPr>
    </a:lvl3pPr>
    <a:lvl4pPr marL="1627679" algn="l" defTabSz="1085119" rtl="0" eaLnBrk="1" latinLnBrk="0" hangingPunct="1">
      <a:defRPr sz="2123" kern="1200">
        <a:solidFill>
          <a:schemeClr val="tx1"/>
        </a:solidFill>
        <a:latin typeface="+mn-lt"/>
        <a:ea typeface="+mn-ea"/>
        <a:cs typeface="+mn-cs"/>
      </a:defRPr>
    </a:lvl4pPr>
    <a:lvl5pPr marL="2170239" algn="l" defTabSz="1085119" rtl="0" eaLnBrk="1" latinLnBrk="0" hangingPunct="1">
      <a:defRPr sz="2123" kern="1200">
        <a:solidFill>
          <a:schemeClr val="tx1"/>
        </a:solidFill>
        <a:latin typeface="+mn-lt"/>
        <a:ea typeface="+mn-ea"/>
        <a:cs typeface="+mn-cs"/>
      </a:defRPr>
    </a:lvl5pPr>
    <a:lvl6pPr marL="2712799" algn="l" defTabSz="1085119" rtl="0" eaLnBrk="1" latinLnBrk="0" hangingPunct="1">
      <a:defRPr sz="2123" kern="1200">
        <a:solidFill>
          <a:schemeClr val="tx1"/>
        </a:solidFill>
        <a:latin typeface="+mn-lt"/>
        <a:ea typeface="+mn-ea"/>
        <a:cs typeface="+mn-cs"/>
      </a:defRPr>
    </a:lvl6pPr>
    <a:lvl7pPr marL="3255358" algn="l" defTabSz="1085119" rtl="0" eaLnBrk="1" latinLnBrk="0" hangingPunct="1">
      <a:defRPr sz="2123" kern="1200">
        <a:solidFill>
          <a:schemeClr val="tx1"/>
        </a:solidFill>
        <a:latin typeface="+mn-lt"/>
        <a:ea typeface="+mn-ea"/>
        <a:cs typeface="+mn-cs"/>
      </a:defRPr>
    </a:lvl7pPr>
    <a:lvl8pPr marL="3797918" algn="l" defTabSz="1085119" rtl="0" eaLnBrk="1" latinLnBrk="0" hangingPunct="1">
      <a:defRPr sz="2123" kern="1200">
        <a:solidFill>
          <a:schemeClr val="tx1"/>
        </a:solidFill>
        <a:latin typeface="+mn-lt"/>
        <a:ea typeface="+mn-ea"/>
        <a:cs typeface="+mn-cs"/>
      </a:defRPr>
    </a:lvl8pPr>
    <a:lvl9pPr marL="4340478" algn="l" defTabSz="1085119" rtl="0" eaLnBrk="1" latinLnBrk="0" hangingPunct="1">
      <a:defRPr sz="212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9D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979" y="497"/>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19870" indent="0" algn="ctr">
              <a:buNone/>
              <a:defRPr>
                <a:solidFill>
                  <a:schemeClr val="tx1">
                    <a:tint val="75000"/>
                  </a:schemeClr>
                </a:solidFill>
              </a:defRPr>
            </a:lvl2pPr>
            <a:lvl3pPr marL="839738" indent="0" algn="ctr">
              <a:buNone/>
              <a:defRPr>
                <a:solidFill>
                  <a:schemeClr val="tx1">
                    <a:tint val="75000"/>
                  </a:schemeClr>
                </a:solidFill>
              </a:defRPr>
            </a:lvl3pPr>
            <a:lvl4pPr marL="1259608" indent="0" algn="ctr">
              <a:buNone/>
              <a:defRPr>
                <a:solidFill>
                  <a:schemeClr val="tx1">
                    <a:tint val="75000"/>
                  </a:schemeClr>
                </a:solidFill>
              </a:defRPr>
            </a:lvl4pPr>
            <a:lvl5pPr marL="1679478" indent="0" algn="ctr">
              <a:buNone/>
              <a:defRPr>
                <a:solidFill>
                  <a:schemeClr val="tx1">
                    <a:tint val="75000"/>
                  </a:schemeClr>
                </a:solidFill>
              </a:defRPr>
            </a:lvl5pPr>
            <a:lvl6pPr marL="2099347" indent="0" algn="ctr">
              <a:buNone/>
              <a:defRPr>
                <a:solidFill>
                  <a:schemeClr val="tx1">
                    <a:tint val="75000"/>
                  </a:schemeClr>
                </a:solidFill>
              </a:defRPr>
            </a:lvl6pPr>
            <a:lvl7pPr marL="2519216" indent="0" algn="ctr">
              <a:buNone/>
              <a:defRPr>
                <a:solidFill>
                  <a:schemeClr val="tx1">
                    <a:tint val="75000"/>
                  </a:schemeClr>
                </a:solidFill>
              </a:defRPr>
            </a:lvl7pPr>
            <a:lvl8pPr marL="2939086" indent="0" algn="ctr">
              <a:buNone/>
              <a:defRPr>
                <a:solidFill>
                  <a:schemeClr val="tx1">
                    <a:tint val="75000"/>
                  </a:schemeClr>
                </a:solidFill>
              </a:defRPr>
            </a:lvl8pPr>
            <a:lvl9pPr marL="335895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643" b="1" cap="all"/>
            </a:lvl1pPr>
          </a:lstStyle>
          <a:p>
            <a:r>
              <a:rPr lang="en-US"/>
              <a:t>Click to edit Master title style</a:t>
            </a:r>
          </a:p>
        </p:txBody>
      </p:sp>
      <p:sp>
        <p:nvSpPr>
          <p:cNvPr id="3" name="Text Placeholder 2"/>
          <p:cNvSpPr>
            <a:spLocks noGrp="1"/>
          </p:cNvSpPr>
          <p:nvPr>
            <p:ph type="body" idx="1"/>
          </p:nvPr>
        </p:nvSpPr>
        <p:spPr>
          <a:xfrm>
            <a:off x="577850" y="3875619"/>
            <a:ext cx="6217920" cy="2000249"/>
          </a:xfrm>
        </p:spPr>
        <p:txBody>
          <a:bodyPr anchor="b"/>
          <a:lstStyle>
            <a:lvl1pPr marL="0" indent="0">
              <a:buNone/>
              <a:defRPr sz="1857">
                <a:solidFill>
                  <a:schemeClr val="tx1">
                    <a:tint val="75000"/>
                  </a:schemeClr>
                </a:solidFill>
              </a:defRPr>
            </a:lvl1pPr>
            <a:lvl2pPr marL="419870" indent="0">
              <a:buNone/>
              <a:defRPr sz="1643">
                <a:solidFill>
                  <a:schemeClr val="tx1">
                    <a:tint val="75000"/>
                  </a:schemeClr>
                </a:solidFill>
              </a:defRPr>
            </a:lvl2pPr>
            <a:lvl3pPr marL="839738" indent="0">
              <a:buNone/>
              <a:defRPr sz="1500">
                <a:solidFill>
                  <a:schemeClr val="tx1">
                    <a:tint val="75000"/>
                  </a:schemeClr>
                </a:solidFill>
              </a:defRPr>
            </a:lvl3pPr>
            <a:lvl4pPr marL="1259608" indent="0">
              <a:buNone/>
              <a:defRPr sz="1285">
                <a:solidFill>
                  <a:schemeClr val="tx1">
                    <a:tint val="75000"/>
                  </a:schemeClr>
                </a:solidFill>
              </a:defRPr>
            </a:lvl4pPr>
            <a:lvl5pPr marL="1679478" indent="0">
              <a:buNone/>
              <a:defRPr sz="1285">
                <a:solidFill>
                  <a:schemeClr val="tx1">
                    <a:tint val="75000"/>
                  </a:schemeClr>
                </a:solidFill>
              </a:defRPr>
            </a:lvl5pPr>
            <a:lvl6pPr marL="2099347" indent="0">
              <a:buNone/>
              <a:defRPr sz="1285">
                <a:solidFill>
                  <a:schemeClr val="tx1">
                    <a:tint val="75000"/>
                  </a:schemeClr>
                </a:solidFill>
              </a:defRPr>
            </a:lvl6pPr>
            <a:lvl7pPr marL="2519216" indent="0">
              <a:buNone/>
              <a:defRPr sz="1285">
                <a:solidFill>
                  <a:schemeClr val="tx1">
                    <a:tint val="75000"/>
                  </a:schemeClr>
                </a:solidFill>
              </a:defRPr>
            </a:lvl7pPr>
            <a:lvl8pPr marL="2939086" indent="0">
              <a:buNone/>
              <a:defRPr sz="1285">
                <a:solidFill>
                  <a:schemeClr val="tx1">
                    <a:tint val="75000"/>
                  </a:schemeClr>
                </a:solidFill>
              </a:defRPr>
            </a:lvl8pPr>
            <a:lvl9pPr marL="3358955" indent="0">
              <a:buNone/>
              <a:defRPr sz="128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572"/>
            </a:lvl1pPr>
            <a:lvl2pPr>
              <a:defRPr sz="2215"/>
            </a:lvl2pPr>
            <a:lvl3pPr>
              <a:defRPr sz="1857"/>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8"/>
            <a:ext cx="3232151"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8"/>
            <a:ext cx="3233419" cy="853015"/>
          </a:xfrm>
        </p:spPr>
        <p:txBody>
          <a:bodyPr anchor="b"/>
          <a:lstStyle>
            <a:lvl1pPr marL="0" indent="0">
              <a:buNone/>
              <a:defRPr sz="2215" b="1"/>
            </a:lvl1pPr>
            <a:lvl2pPr marL="419870" indent="0">
              <a:buNone/>
              <a:defRPr sz="1857" b="1"/>
            </a:lvl2pPr>
            <a:lvl3pPr marL="839738" indent="0">
              <a:buNone/>
              <a:defRPr sz="1643" b="1"/>
            </a:lvl3pPr>
            <a:lvl4pPr marL="1259608" indent="0">
              <a:buNone/>
              <a:defRPr sz="1500" b="1"/>
            </a:lvl4pPr>
            <a:lvl5pPr marL="1679478" indent="0">
              <a:buNone/>
              <a:defRPr sz="1500" b="1"/>
            </a:lvl5pPr>
            <a:lvl6pPr marL="2099347" indent="0">
              <a:buNone/>
              <a:defRPr sz="1500" b="1"/>
            </a:lvl6pPr>
            <a:lvl7pPr marL="2519216" indent="0">
              <a:buNone/>
              <a:defRPr sz="1500" b="1"/>
            </a:lvl7pPr>
            <a:lvl8pPr marL="2939086" indent="0">
              <a:buNone/>
              <a:defRPr sz="1500" b="1"/>
            </a:lvl8pPr>
            <a:lvl9pPr marL="335895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5"/>
          </a:xfrm>
        </p:spPr>
        <p:txBody>
          <a:bodyPr/>
          <a:lstStyle>
            <a:lvl1pPr>
              <a:defRPr sz="2215"/>
            </a:lvl1pPr>
            <a:lvl2pPr>
              <a:defRPr sz="1857"/>
            </a:lvl2pPr>
            <a:lvl3pPr>
              <a:defRPr sz="1643"/>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857" b="1"/>
            </a:lvl1pPr>
          </a:lstStyle>
          <a:p>
            <a:r>
              <a:rPr lang="en-US"/>
              <a:t>Click to edit Master title style</a:t>
            </a:r>
          </a:p>
        </p:txBody>
      </p:sp>
      <p:sp>
        <p:nvSpPr>
          <p:cNvPr id="3" name="Content Placeholder 2"/>
          <p:cNvSpPr>
            <a:spLocks noGrp="1"/>
          </p:cNvSpPr>
          <p:nvPr>
            <p:ph idx="1"/>
          </p:nvPr>
        </p:nvSpPr>
        <p:spPr>
          <a:xfrm>
            <a:off x="2860041" y="364068"/>
            <a:ext cx="4089400" cy="7804151"/>
          </a:xfrm>
        </p:spPr>
        <p:txBody>
          <a:bodyPr/>
          <a:lstStyle>
            <a:lvl1pPr>
              <a:defRPr sz="2928"/>
            </a:lvl1pPr>
            <a:lvl2pPr>
              <a:defRPr sz="2572"/>
            </a:lvl2pPr>
            <a:lvl3pPr>
              <a:defRPr sz="2215"/>
            </a:lvl3pPr>
            <a:lvl4pPr>
              <a:defRPr sz="1857"/>
            </a:lvl4pPr>
            <a:lvl5pPr>
              <a:defRPr sz="1857"/>
            </a:lvl5pPr>
            <a:lvl6pPr>
              <a:defRPr sz="1857"/>
            </a:lvl6pPr>
            <a:lvl7pPr>
              <a:defRPr sz="1857"/>
            </a:lvl7pPr>
            <a:lvl8pPr>
              <a:defRPr sz="1857"/>
            </a:lvl8pPr>
            <a:lvl9pPr>
              <a:defRPr sz="1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0" cy="6254751"/>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1857"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2928"/>
            </a:lvl1pPr>
            <a:lvl2pPr marL="419870" indent="0">
              <a:buNone/>
              <a:defRPr sz="2572"/>
            </a:lvl2pPr>
            <a:lvl3pPr marL="839738" indent="0">
              <a:buNone/>
              <a:defRPr sz="2215"/>
            </a:lvl3pPr>
            <a:lvl4pPr marL="1259608" indent="0">
              <a:buNone/>
              <a:defRPr sz="1857"/>
            </a:lvl4pPr>
            <a:lvl5pPr marL="1679478" indent="0">
              <a:buNone/>
              <a:defRPr sz="1857"/>
            </a:lvl5pPr>
            <a:lvl6pPr marL="2099347" indent="0">
              <a:buNone/>
              <a:defRPr sz="1857"/>
            </a:lvl6pPr>
            <a:lvl7pPr marL="2519216" indent="0">
              <a:buNone/>
              <a:defRPr sz="1857"/>
            </a:lvl7pPr>
            <a:lvl8pPr marL="2939086" indent="0">
              <a:buNone/>
              <a:defRPr sz="1857"/>
            </a:lvl8pPr>
            <a:lvl9pPr marL="3358955" indent="0">
              <a:buNone/>
              <a:defRPr sz="1857"/>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285"/>
            </a:lvl1pPr>
            <a:lvl2pPr marL="419870" indent="0">
              <a:buNone/>
              <a:defRPr sz="1072"/>
            </a:lvl2pPr>
            <a:lvl3pPr marL="839738" indent="0">
              <a:buNone/>
              <a:defRPr sz="928"/>
            </a:lvl3pPr>
            <a:lvl4pPr marL="1259608" indent="0">
              <a:buNone/>
              <a:defRPr sz="857"/>
            </a:lvl4pPr>
            <a:lvl5pPr marL="1679478" indent="0">
              <a:buNone/>
              <a:defRPr sz="857"/>
            </a:lvl5pPr>
            <a:lvl6pPr marL="2099347" indent="0">
              <a:buNone/>
              <a:defRPr sz="857"/>
            </a:lvl6pPr>
            <a:lvl7pPr marL="2519216" indent="0">
              <a:buNone/>
              <a:defRPr sz="857"/>
            </a:lvl7pPr>
            <a:lvl8pPr marL="2939086" indent="0">
              <a:buNone/>
              <a:defRPr sz="857"/>
            </a:lvl8pPr>
            <a:lvl9pPr marL="335895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5"/>
            <a:ext cx="6583680" cy="15240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17564" tIns="58782" rIns="117564" bIns="58782" rtlCol="0" anchor="ctr"/>
          <a:lstStyle>
            <a:lvl1pPr algn="l">
              <a:defRPr sz="1072">
                <a:solidFill>
                  <a:schemeClr val="tx1">
                    <a:tint val="75000"/>
                  </a:schemeClr>
                </a:solidFill>
              </a:defRPr>
            </a:lvl1pPr>
          </a:lstStyle>
          <a:p>
            <a:fld id="{1D8BD707-D9CF-40AE-B4C6-C98DA3205C09}" type="datetimeFigureOut">
              <a:rPr lang="en-US" smtClean="0"/>
              <a:pPr/>
              <a:t>5/8/2024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17564" tIns="58782" rIns="117564" bIns="58782" rtlCol="0" anchor="ctr"/>
          <a:lstStyle>
            <a:lvl1pPr algn="ctr">
              <a:defRPr sz="107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17564" tIns="58782" rIns="117564" bIns="58782" rtlCol="0" anchor="ctr"/>
          <a:lstStyle>
            <a:lvl1pPr algn="r">
              <a:defRPr sz="107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39738" rtl="0" eaLnBrk="1" latinLnBrk="0" hangingPunct="1">
        <a:spcBef>
          <a:spcPct val="0"/>
        </a:spcBef>
        <a:buNone/>
        <a:defRPr sz="4071" kern="1200">
          <a:solidFill>
            <a:schemeClr val="tx1"/>
          </a:solidFill>
          <a:latin typeface="+mj-lt"/>
          <a:ea typeface="+mj-ea"/>
          <a:cs typeface="+mj-cs"/>
        </a:defRPr>
      </a:lvl1pPr>
    </p:titleStyle>
    <p:bodyStyle>
      <a:lvl1pPr marL="314902" indent="-314902" algn="l" defTabSz="839738" rtl="0" eaLnBrk="1" latinLnBrk="0" hangingPunct="1">
        <a:spcBef>
          <a:spcPct val="20000"/>
        </a:spcBef>
        <a:buFont typeface="Arial" pitchFamily="34" charset="0"/>
        <a:buChar char="•"/>
        <a:defRPr sz="2928" kern="1200">
          <a:solidFill>
            <a:schemeClr val="tx1"/>
          </a:solidFill>
          <a:latin typeface="+mn-lt"/>
          <a:ea typeface="+mn-ea"/>
          <a:cs typeface="+mn-cs"/>
        </a:defRPr>
      </a:lvl1pPr>
      <a:lvl2pPr marL="682288" indent="-262419" algn="l" defTabSz="839738" rtl="0" eaLnBrk="1" latinLnBrk="0" hangingPunct="1">
        <a:spcBef>
          <a:spcPct val="20000"/>
        </a:spcBef>
        <a:buFont typeface="Arial" pitchFamily="34" charset="0"/>
        <a:buChar char="–"/>
        <a:defRPr sz="2572" kern="1200">
          <a:solidFill>
            <a:schemeClr val="tx1"/>
          </a:solidFill>
          <a:latin typeface="+mn-lt"/>
          <a:ea typeface="+mn-ea"/>
          <a:cs typeface="+mn-cs"/>
        </a:defRPr>
      </a:lvl2pPr>
      <a:lvl3pPr marL="1049673" indent="-209935" algn="l" defTabSz="839738" rtl="0" eaLnBrk="1" latinLnBrk="0" hangingPunct="1">
        <a:spcBef>
          <a:spcPct val="20000"/>
        </a:spcBef>
        <a:buFont typeface="Arial" pitchFamily="34" charset="0"/>
        <a:buChar char="•"/>
        <a:defRPr sz="2215" kern="1200">
          <a:solidFill>
            <a:schemeClr val="tx1"/>
          </a:solidFill>
          <a:latin typeface="+mn-lt"/>
          <a:ea typeface="+mn-ea"/>
          <a:cs typeface="+mn-cs"/>
        </a:defRPr>
      </a:lvl3pPr>
      <a:lvl4pPr marL="146954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4pPr>
      <a:lvl5pPr marL="1889413"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5pPr>
      <a:lvl6pPr marL="2309282"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6pPr>
      <a:lvl7pPr marL="272915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7pPr>
      <a:lvl8pPr marL="3149021"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8pPr>
      <a:lvl9pPr marL="3568890" indent="-209935" algn="l" defTabSz="839738" rtl="0" eaLnBrk="1" latinLnBrk="0" hangingPunct="1">
        <a:spcBef>
          <a:spcPct val="20000"/>
        </a:spcBef>
        <a:buFont typeface="Arial" pitchFamily="34" charset="0"/>
        <a:buChar char="•"/>
        <a:defRPr sz="1857" kern="1200">
          <a:solidFill>
            <a:schemeClr val="tx1"/>
          </a:solidFill>
          <a:latin typeface="+mn-lt"/>
          <a:ea typeface="+mn-ea"/>
          <a:cs typeface="+mn-cs"/>
        </a:defRPr>
      </a:lvl9pPr>
    </p:bodyStyle>
    <p:otherStyle>
      <a:defPPr>
        <a:defRPr lang="en-US"/>
      </a:defPPr>
      <a:lvl1pPr marL="0" algn="l" defTabSz="839738" rtl="0" eaLnBrk="1" latinLnBrk="0" hangingPunct="1">
        <a:defRPr sz="1643" kern="1200">
          <a:solidFill>
            <a:schemeClr val="tx1"/>
          </a:solidFill>
          <a:latin typeface="+mn-lt"/>
          <a:ea typeface="+mn-ea"/>
          <a:cs typeface="+mn-cs"/>
        </a:defRPr>
      </a:lvl1pPr>
      <a:lvl2pPr marL="419870" algn="l" defTabSz="839738" rtl="0" eaLnBrk="1" latinLnBrk="0" hangingPunct="1">
        <a:defRPr sz="1643" kern="1200">
          <a:solidFill>
            <a:schemeClr val="tx1"/>
          </a:solidFill>
          <a:latin typeface="+mn-lt"/>
          <a:ea typeface="+mn-ea"/>
          <a:cs typeface="+mn-cs"/>
        </a:defRPr>
      </a:lvl2pPr>
      <a:lvl3pPr marL="839738" algn="l" defTabSz="839738" rtl="0" eaLnBrk="1" latinLnBrk="0" hangingPunct="1">
        <a:defRPr sz="1643" kern="1200">
          <a:solidFill>
            <a:schemeClr val="tx1"/>
          </a:solidFill>
          <a:latin typeface="+mn-lt"/>
          <a:ea typeface="+mn-ea"/>
          <a:cs typeface="+mn-cs"/>
        </a:defRPr>
      </a:lvl3pPr>
      <a:lvl4pPr marL="1259608" algn="l" defTabSz="839738" rtl="0" eaLnBrk="1" latinLnBrk="0" hangingPunct="1">
        <a:defRPr sz="1643" kern="1200">
          <a:solidFill>
            <a:schemeClr val="tx1"/>
          </a:solidFill>
          <a:latin typeface="+mn-lt"/>
          <a:ea typeface="+mn-ea"/>
          <a:cs typeface="+mn-cs"/>
        </a:defRPr>
      </a:lvl4pPr>
      <a:lvl5pPr marL="1679478" algn="l" defTabSz="839738" rtl="0" eaLnBrk="1" latinLnBrk="0" hangingPunct="1">
        <a:defRPr sz="1643" kern="1200">
          <a:solidFill>
            <a:schemeClr val="tx1"/>
          </a:solidFill>
          <a:latin typeface="+mn-lt"/>
          <a:ea typeface="+mn-ea"/>
          <a:cs typeface="+mn-cs"/>
        </a:defRPr>
      </a:lvl5pPr>
      <a:lvl6pPr marL="2099347" algn="l" defTabSz="839738" rtl="0" eaLnBrk="1" latinLnBrk="0" hangingPunct="1">
        <a:defRPr sz="1643" kern="1200">
          <a:solidFill>
            <a:schemeClr val="tx1"/>
          </a:solidFill>
          <a:latin typeface="+mn-lt"/>
          <a:ea typeface="+mn-ea"/>
          <a:cs typeface="+mn-cs"/>
        </a:defRPr>
      </a:lvl6pPr>
      <a:lvl7pPr marL="2519216" algn="l" defTabSz="839738" rtl="0" eaLnBrk="1" latinLnBrk="0" hangingPunct="1">
        <a:defRPr sz="1643" kern="1200">
          <a:solidFill>
            <a:schemeClr val="tx1"/>
          </a:solidFill>
          <a:latin typeface="+mn-lt"/>
          <a:ea typeface="+mn-ea"/>
          <a:cs typeface="+mn-cs"/>
        </a:defRPr>
      </a:lvl7pPr>
      <a:lvl8pPr marL="2939086" algn="l" defTabSz="839738" rtl="0" eaLnBrk="1" latinLnBrk="0" hangingPunct="1">
        <a:defRPr sz="1643" kern="1200">
          <a:solidFill>
            <a:schemeClr val="tx1"/>
          </a:solidFill>
          <a:latin typeface="+mn-lt"/>
          <a:ea typeface="+mn-ea"/>
          <a:cs typeface="+mn-cs"/>
        </a:defRPr>
      </a:lvl8pPr>
      <a:lvl9pPr marL="3358955" algn="l" defTabSz="839738" rtl="0" eaLnBrk="1" latinLnBrk="0" hangingPunct="1">
        <a:defRPr sz="16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13" Type="http://schemas.openxmlformats.org/officeDocument/2006/relationships/image" Target="../media/image9.jpeg"/><Relationship Id="rId3" Type="http://schemas.openxmlformats.org/officeDocument/2006/relationships/hyperlink" Target="mailto:paige.rhodes@carolinaoneplus.com" TargetMode="External"/><Relationship Id="rId7" Type="http://schemas.openxmlformats.org/officeDocument/2006/relationships/image" Target="../media/image3.jpeg"/><Relationship Id="rId12" Type="http://schemas.openxmlformats.org/officeDocument/2006/relationships/image" Target="../media/image8.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jpeg"/><Relationship Id="rId5" Type="http://schemas.openxmlformats.org/officeDocument/2006/relationships/hyperlink" Target="https://www.zillow.com/view-imx/d41f6189-b029-47dc-8588-bb643a757c37?setAttribution=mls&amp;wl=true&amp;initialViewType=pano&amp;utm_source=dashboard" TargetMode="External"/><Relationship Id="rId10" Type="http://schemas.openxmlformats.org/officeDocument/2006/relationships/image" Target="../media/image6.jpeg"/><Relationship Id="rId4" Type="http://schemas.openxmlformats.org/officeDocument/2006/relationships/hyperlink" Target="https://vimeo.com/933522482" TargetMode="External"/><Relationship Id="rId9" Type="http://schemas.openxmlformats.org/officeDocument/2006/relationships/image" Target="../media/image5.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03D39F4-76CA-4444-BE59-CAF2A7DF893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0"/>
            <a:ext cx="7315200" cy="4106778"/>
          </a:xfrm>
          <a:prstGeom prst="rect">
            <a:avLst/>
          </a:prstGeom>
          <a:ln>
            <a:noFill/>
          </a:ln>
          <a:effec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881743" y="0"/>
            <a:ext cx="5551715" cy="5987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5" dirty="0">
              <a:solidFill>
                <a:schemeClr val="bg2">
                  <a:lumMod val="50000"/>
                </a:schemeClr>
              </a:solidFill>
              <a:latin typeface="Palatino Linotype" panose="02040502050505030304" pitchFamily="18" charset="0"/>
            </a:endParaRPr>
          </a:p>
        </p:txBody>
      </p:sp>
      <p:sp>
        <p:nvSpPr>
          <p:cNvPr id="4" name="Rectangle 3"/>
          <p:cNvSpPr/>
          <p:nvPr/>
        </p:nvSpPr>
        <p:spPr>
          <a:xfrm>
            <a:off x="0" y="3427767"/>
            <a:ext cx="7315200" cy="72859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000" dirty="0">
                <a:solidFill>
                  <a:schemeClr val="bg2">
                    <a:lumMod val="50000"/>
                  </a:schemeClr>
                </a:solidFill>
                <a:latin typeface="Century Gothic" panose="020B0502020202020204" pitchFamily="34" charset="0"/>
              </a:rPr>
              <a:t>99 Iron Bottom Lane</a:t>
            </a:r>
          </a:p>
          <a:p>
            <a:pPr algn="ctr"/>
            <a:r>
              <a:rPr lang="de-DE" sz="1400" dirty="0">
                <a:solidFill>
                  <a:schemeClr val="bg2">
                    <a:lumMod val="50000"/>
                  </a:schemeClr>
                </a:solidFill>
                <a:latin typeface="Century Gothic" panose="020B0502020202020204" pitchFamily="34" charset="0"/>
              </a:rPr>
              <a:t>Daniel Island | Charleston, SC 29492 | MLS# 24009211 | $3,595,000</a:t>
            </a:r>
          </a:p>
        </p:txBody>
      </p:sp>
      <p:sp>
        <p:nvSpPr>
          <p:cNvPr id="9" name="Rectangle 8"/>
          <p:cNvSpPr/>
          <p:nvPr/>
        </p:nvSpPr>
        <p:spPr>
          <a:xfrm>
            <a:off x="1" y="8700032"/>
            <a:ext cx="7315200" cy="4439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latin typeface="Century Gothic" panose="020B0502020202020204" pitchFamily="34" charset="0"/>
              </a:rPr>
              <a:t>Paige Rhodes     843-830-3281</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hlinkClick r:id="rId3"/>
              </a:rPr>
              <a:t>paige.rhodes@carolinaoneplus.com</a:t>
            </a:r>
            <a:r>
              <a:rPr lang="en-US" sz="1200" dirty="0">
                <a:solidFill>
                  <a:schemeClr val="tx1"/>
                </a:solidFill>
                <a:latin typeface="Century Gothic" panose="020B0502020202020204" pitchFamily="34" charset="0"/>
              </a:rPr>
              <a:t> </a:t>
            </a:r>
          </a:p>
        </p:txBody>
      </p:sp>
      <p:sp>
        <p:nvSpPr>
          <p:cNvPr id="2" name="Rectangle 1"/>
          <p:cNvSpPr/>
          <p:nvPr/>
        </p:nvSpPr>
        <p:spPr>
          <a:xfrm>
            <a:off x="7737" y="0"/>
            <a:ext cx="7307463" cy="707886"/>
          </a:xfrm>
          <a:prstGeom prst="rect">
            <a:avLst/>
          </a:prstGeom>
        </p:spPr>
        <p:txBody>
          <a:bodyPr wrap="square">
            <a:spAutoFit/>
          </a:bodyPr>
          <a:lstStyle/>
          <a:p>
            <a:pPr algn="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Daniel Island Home</a:t>
            </a:r>
          </a:p>
          <a:p>
            <a:pPr algn="r"/>
            <a:r>
              <a:rPr lang="en-US" sz="2000" b="1" i="1" dirty="0">
                <a:ln w="3175">
                  <a:solidFill>
                    <a:schemeClr val="tx1"/>
                  </a:solidFill>
                </a:ln>
                <a:solidFill>
                  <a:schemeClr val="bg1"/>
                </a:solidFill>
                <a:latin typeface="Century Gothic" panose="020B0502020202020204" pitchFamily="34" charset="0"/>
                <a:cs typeface="Times New Roman" panose="02020603050405020304" pitchFamily="18" charset="0"/>
              </a:rPr>
              <a:t>with Full Golf Membership</a:t>
            </a:r>
          </a:p>
        </p:txBody>
      </p:sp>
      <p:sp>
        <p:nvSpPr>
          <p:cNvPr id="8" name="Rectangle 7"/>
          <p:cNvSpPr/>
          <p:nvPr/>
        </p:nvSpPr>
        <p:spPr>
          <a:xfrm>
            <a:off x="7737" y="5135538"/>
            <a:ext cx="7307464" cy="2585323"/>
          </a:xfrm>
          <a:prstGeom prst="rect">
            <a:avLst/>
          </a:prstGeom>
        </p:spPr>
        <p:txBody>
          <a:bodyPr wrap="square" numCol="1" anchor="ctr">
            <a:spAutoFit/>
          </a:bodyPr>
          <a:lstStyle/>
          <a:p>
            <a:pPr algn="ctr"/>
            <a:r>
              <a:rPr lang="en-US" sz="900" dirty="0">
                <a:solidFill>
                  <a:schemeClr val="bg2">
                    <a:lumMod val="25000"/>
                  </a:schemeClr>
                </a:solidFill>
                <a:latin typeface="Century Gothic" panose="020B0502020202020204" pitchFamily="34" charset="0"/>
                <a:cs typeface="Times New Roman" panose="02020603050405020304" pitchFamily="18" charset="0"/>
              </a:rPr>
              <a:t>One of the most iconic homes on Daniel Island, 99 Iron Bottom is being offered for the very first time! This pristinely maintained home overlooks the 3rd hole of the Tom Fazio designed Beresford Creek Golf course and is one of the few homes available with a FULL GOLF MEMBERSHIP attached to the home. Skip the multiple year waitlist and start playing golf on Daniel Island's two private golf courses the moment you close on your new home! Timeless elegance meets picture perfect location in this Daniel Island masterpiece created by Buffington Homes. Buffington Homes is one of Kiawah Island's most prominent home builders, and they only designed and built a few select homes on Daniel Island. With just over 5,700 SF of living space, this 5 bed, 7 bath residence was designed with family and entertainment in mind. The home features cedar shingle siding, a slate roof, double porches on the rear side, a custom swim spa, a spacious first floor primary suite, and a grand kitchen which opens into the great room overlooking the golf course. Home also has an oversized elevator shaft on both floors. Not to be missed on the first floor is the light and bright sunroom that offers the perfect spot to enjoy your morning coffee, or afternoon cocktail while watching the sun set over the golf course. A large media room and a den accompany 3 additional bedrooms on the second floor, each with their own ensuite bathroom. One of the truly special and unique features of this home is the dramatic hallway bridge that connects the main home to a completely private guest suite. This side of the residence also offers an exceptional home office that affords you complete privacy from the main living area. Both the home office on the main floor and the guest suite above it have a separate private entrance to outside of the home - perfect for extended family, college kids living at home or a live-in nanny. Don't miss this unique opportunity to own one of the crown jewels of Daniel Island Park!</a:t>
            </a:r>
          </a:p>
          <a:p>
            <a:pPr algn="ctr"/>
            <a:endParaRPr lang="en-US" sz="900" b="1" u="sng" dirty="0">
              <a:solidFill>
                <a:schemeClr val="bg2">
                  <a:lumMod val="25000"/>
                </a:schemeClr>
              </a:solidFill>
              <a:latin typeface="Century Gothic" panose="020B0502020202020204" pitchFamily="34" charset="0"/>
              <a:cs typeface="Times New Roman" panose="02020603050405020304" pitchFamily="18" charset="0"/>
            </a:endParaRPr>
          </a:p>
          <a:p>
            <a:pPr algn="ctr"/>
            <a:r>
              <a:rPr lang="en-US" sz="900" b="1" dirty="0">
                <a:solidFill>
                  <a:schemeClr val="bg2">
                    <a:lumMod val="25000"/>
                  </a:schemeClr>
                </a:solidFill>
                <a:latin typeface="Century Gothic" panose="020B0502020202020204" pitchFamily="34" charset="0"/>
                <a:cs typeface="Times New Roman" panose="02020603050405020304" pitchFamily="18" charset="0"/>
                <a:hlinkClick r:id="rId4"/>
              </a:rPr>
              <a:t>Video Tour </a:t>
            </a:r>
            <a:r>
              <a:rPr lang="en-US" sz="900" b="1" dirty="0">
                <a:solidFill>
                  <a:schemeClr val="bg2">
                    <a:lumMod val="25000"/>
                  </a:schemeClr>
                </a:solidFill>
                <a:latin typeface="Century Gothic" panose="020B0502020202020204" pitchFamily="34" charset="0"/>
                <a:cs typeface="Times New Roman" panose="02020603050405020304" pitchFamily="18" charset="0"/>
              </a:rPr>
              <a:t>| </a:t>
            </a:r>
            <a:r>
              <a:rPr lang="en-US" sz="900" b="1" dirty="0">
                <a:solidFill>
                  <a:schemeClr val="bg2">
                    <a:lumMod val="25000"/>
                  </a:schemeClr>
                </a:solidFill>
                <a:latin typeface="Century Gothic" panose="020B0502020202020204" pitchFamily="34" charset="0"/>
                <a:cs typeface="Times New Roman" panose="02020603050405020304" pitchFamily="18" charset="0"/>
                <a:hlinkClick r:id="rId5"/>
              </a:rPr>
              <a:t>Virtual Tour</a:t>
            </a:r>
            <a:endParaRPr lang="en-US" sz="900" b="1" dirty="0">
              <a:solidFill>
                <a:schemeClr val="bg2">
                  <a:lumMod val="25000"/>
                </a:schemeClr>
              </a:solidFill>
              <a:latin typeface="Century Gothic" panose="020B0502020202020204" pitchFamily="34" charset="0"/>
              <a:cs typeface="Times New Roman" panose="02020603050405020304" pitchFamily="18" charset="0"/>
            </a:endParaRPr>
          </a:p>
        </p:txBody>
      </p:sp>
      <p:pic>
        <p:nvPicPr>
          <p:cNvPr id="12" name="Picture 11">
            <a:extLst>
              <a:ext uri="{FF2B5EF4-FFF2-40B4-BE49-F238E27FC236}">
                <a16:creationId xmlns:a16="http://schemas.microsoft.com/office/drawing/2014/main" id="{B7E5A301-FEFE-44AA-8EA3-024C10EED2B0}"/>
              </a:ext>
            </a:extLst>
          </p:cNvPr>
          <p:cNvPicPr>
            <a:picLocks noChangeAspect="1"/>
          </p:cNvPicPr>
          <p:nvPr/>
        </p:nvPicPr>
        <p:blipFill>
          <a:blip r:embed="rId6" cstate="print">
            <a:lum bright="70000" contrast="-70000"/>
            <a:extLst>
              <a:ext uri="{28A0092B-C50C-407E-A947-70E740481C1C}">
                <a14:useLocalDpi xmlns:a14="http://schemas.microsoft.com/office/drawing/2010/main" val="0"/>
              </a:ext>
            </a:extLst>
          </a:blip>
          <a:srcRect/>
          <a:stretch/>
        </p:blipFill>
        <p:spPr>
          <a:xfrm>
            <a:off x="5602185" y="3005936"/>
            <a:ext cx="1662545" cy="380538"/>
          </a:xfrm>
          <a:prstGeom prst="rect">
            <a:avLst/>
          </a:prstGeom>
          <a:effectLst/>
        </p:spPr>
      </p:pic>
      <p:pic>
        <p:nvPicPr>
          <p:cNvPr id="22" name="Picture 21">
            <a:extLst>
              <a:ext uri="{FF2B5EF4-FFF2-40B4-BE49-F238E27FC236}">
                <a16:creationId xmlns:a16="http://schemas.microsoft.com/office/drawing/2014/main" id="{11E0B47A-E7F0-4A38-98B4-02BB8AB769AB}"/>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3875300" y="7773189"/>
            <a:ext cx="1371600" cy="914400"/>
          </a:xfrm>
          <a:prstGeom prst="rect">
            <a:avLst/>
          </a:prstGeom>
        </p:spPr>
      </p:pic>
      <p:pic>
        <p:nvPicPr>
          <p:cNvPr id="28" name="Picture 27">
            <a:extLst>
              <a:ext uri="{FF2B5EF4-FFF2-40B4-BE49-F238E27FC236}">
                <a16:creationId xmlns:a16="http://schemas.microsoft.com/office/drawing/2014/main" id="{63D186A4-9394-49CF-92AE-F312C1093C54}"/>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5675764" y="7773189"/>
            <a:ext cx="1371600" cy="914400"/>
          </a:xfrm>
          <a:prstGeom prst="rect">
            <a:avLst/>
          </a:prstGeom>
        </p:spPr>
      </p:pic>
      <p:pic>
        <p:nvPicPr>
          <p:cNvPr id="13" name="Picture 12">
            <a:extLst>
              <a:ext uri="{FF2B5EF4-FFF2-40B4-BE49-F238E27FC236}">
                <a16:creationId xmlns:a16="http://schemas.microsoft.com/office/drawing/2014/main" id="{C3AEDC10-0748-4E99-A8B2-FEE2A14AE36F}"/>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074837" y="7773189"/>
            <a:ext cx="1371600" cy="914400"/>
          </a:xfrm>
          <a:prstGeom prst="rect">
            <a:avLst/>
          </a:prstGeom>
          <a:ln>
            <a:noFill/>
          </a:ln>
          <a:effectLst/>
        </p:spPr>
      </p:pic>
      <p:pic>
        <p:nvPicPr>
          <p:cNvPr id="14" name="Picture 13">
            <a:extLst>
              <a:ext uri="{FF2B5EF4-FFF2-40B4-BE49-F238E27FC236}">
                <a16:creationId xmlns:a16="http://schemas.microsoft.com/office/drawing/2014/main" id="{1B5A04F7-D83A-41BE-8013-20398F803CE6}"/>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274374" y="7773189"/>
            <a:ext cx="1371600" cy="914400"/>
          </a:xfrm>
          <a:prstGeom prst="rect">
            <a:avLst/>
          </a:prstGeom>
          <a:ln>
            <a:noFill/>
          </a:ln>
          <a:effectLst/>
        </p:spPr>
      </p:pic>
      <p:pic>
        <p:nvPicPr>
          <p:cNvPr id="24" name="Picture 23">
            <a:extLst>
              <a:ext uri="{FF2B5EF4-FFF2-40B4-BE49-F238E27FC236}">
                <a16:creationId xmlns:a16="http://schemas.microsoft.com/office/drawing/2014/main" id="{C56D3312-4393-4F5D-89D9-D2F60E70E123}"/>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2074837" y="4153539"/>
            <a:ext cx="1371600" cy="914400"/>
          </a:xfrm>
          <a:prstGeom prst="rect">
            <a:avLst/>
          </a:prstGeom>
        </p:spPr>
      </p:pic>
      <p:pic>
        <p:nvPicPr>
          <p:cNvPr id="15" name="Picture 14">
            <a:extLst>
              <a:ext uri="{FF2B5EF4-FFF2-40B4-BE49-F238E27FC236}">
                <a16:creationId xmlns:a16="http://schemas.microsoft.com/office/drawing/2014/main" id="{7C5D5400-0417-4DF5-A326-BDFBA78010E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675764" y="4153539"/>
            <a:ext cx="1371600" cy="914400"/>
          </a:xfrm>
          <a:prstGeom prst="rect">
            <a:avLst/>
          </a:prstGeom>
          <a:ln>
            <a:noFill/>
          </a:ln>
          <a:effectLst/>
        </p:spPr>
      </p:pic>
      <p:pic>
        <p:nvPicPr>
          <p:cNvPr id="16" name="Picture 15">
            <a:extLst>
              <a:ext uri="{FF2B5EF4-FFF2-40B4-BE49-F238E27FC236}">
                <a16:creationId xmlns:a16="http://schemas.microsoft.com/office/drawing/2014/main" id="{DAB015C4-1503-45DF-AC4E-224D037DFCD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3875300" y="4153539"/>
            <a:ext cx="1371600" cy="914400"/>
          </a:xfrm>
          <a:prstGeom prst="rect">
            <a:avLst/>
          </a:prstGeom>
          <a:ln>
            <a:noFill/>
          </a:ln>
          <a:effectLst/>
        </p:spPr>
      </p:pic>
      <p:pic>
        <p:nvPicPr>
          <p:cNvPr id="17" name="Picture 16">
            <a:extLst>
              <a:ext uri="{FF2B5EF4-FFF2-40B4-BE49-F238E27FC236}">
                <a16:creationId xmlns:a16="http://schemas.microsoft.com/office/drawing/2014/main" id="{42E4EDAC-CF98-47B1-AA24-801E679FC4DA}"/>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74374" y="4153539"/>
            <a:ext cx="1371600" cy="914400"/>
          </a:xfrm>
          <a:prstGeom prst="rect">
            <a:avLst/>
          </a:prstGeom>
          <a:ln>
            <a:noFill/>
          </a:ln>
          <a:effectLst/>
        </p:spPr>
      </p:pic>
      <p:sp>
        <p:nvSpPr>
          <p:cNvPr id="3" name="Diagonal Stripe 2">
            <a:extLst>
              <a:ext uri="{FF2B5EF4-FFF2-40B4-BE49-F238E27FC236}">
                <a16:creationId xmlns:a16="http://schemas.microsoft.com/office/drawing/2014/main" id="{B2D1C82E-D008-BD3B-12AF-D616BAAA855B}"/>
              </a:ext>
            </a:extLst>
          </p:cNvPr>
          <p:cNvSpPr/>
          <p:nvPr/>
        </p:nvSpPr>
        <p:spPr>
          <a:xfrm>
            <a:off x="-32667" y="-32530"/>
            <a:ext cx="1752600" cy="1763434"/>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17661247-02A2-0120-6519-86A418CB1BA0}"/>
              </a:ext>
            </a:extLst>
          </p:cNvPr>
          <p:cNvSpPr/>
          <p:nvPr/>
        </p:nvSpPr>
        <p:spPr>
          <a:xfrm rot="18876352">
            <a:off x="-526846" y="199263"/>
            <a:ext cx="2209800" cy="7285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dirty="0">
                <a:solidFill>
                  <a:schemeClr val="tx1"/>
                </a:solidFill>
                <a:latin typeface="Century Gothic" panose="020B0502020202020204" pitchFamily="34" charset="0"/>
              </a:rPr>
              <a:t>PRICE</a:t>
            </a:r>
          </a:p>
          <a:p>
            <a:pPr algn="ctr"/>
            <a:r>
              <a:rPr lang="en-US" sz="1600" b="1" dirty="0">
                <a:solidFill>
                  <a:schemeClr val="tx1"/>
                </a:solidFill>
                <a:latin typeface="Century Gothic" panose="020B0502020202020204" pitchFamily="34" charset="0"/>
              </a:rPr>
              <a:t>REDUCED</a:t>
            </a:r>
            <a:endParaRPr lang="en-US" sz="1100" b="1" dirty="0">
              <a:solidFill>
                <a:schemeClr val="tx1"/>
              </a:solidFill>
              <a:latin typeface="Century Gothic" panose="020B0502020202020204" pitchFamily="34" charset="0"/>
            </a:endParaRPr>
          </a:p>
        </p:txBody>
      </p:sp>
      <p:sp>
        <p:nvSpPr>
          <p:cNvPr id="6" name="Arrow: Right 5">
            <a:extLst>
              <a:ext uri="{FF2B5EF4-FFF2-40B4-BE49-F238E27FC236}">
                <a16:creationId xmlns:a16="http://schemas.microsoft.com/office/drawing/2014/main" id="{7E0465A8-657E-849E-029C-E5AB1B80D7CD}"/>
              </a:ext>
            </a:extLst>
          </p:cNvPr>
          <p:cNvSpPr/>
          <p:nvPr/>
        </p:nvSpPr>
        <p:spPr>
          <a:xfrm rot="6412576">
            <a:off x="3473248" y="1928697"/>
            <a:ext cx="533400" cy="161820"/>
          </a:xfrm>
          <a:prstGeom prst="rightArrow">
            <a:avLst/>
          </a:prstGeom>
          <a:solidFill>
            <a:srgbClr val="FFFF00"/>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TotalTime>
  <Words>416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88</cp:revision>
  <dcterms:created xsi:type="dcterms:W3CDTF">2006-08-16T00:00:00Z</dcterms:created>
  <dcterms:modified xsi:type="dcterms:W3CDTF">2024-05-08T14:15:55Z</dcterms:modified>
</cp:coreProperties>
</file>