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52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2/11/2019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hyperlink" Target="mailto:trey@landsouthofcharleston.com" TargetMode="Externa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7772400" cy="1430415"/>
          </a:xfrm>
        </p:spPr>
        <p:txBody>
          <a:bodyPr>
            <a:normAutofit/>
          </a:bodyPr>
          <a:lstStyle/>
          <a:p>
            <a:r>
              <a:rPr lang="en-US" sz="2400" i="1" dirty="0">
                <a:solidFill>
                  <a:srgbClr val="FF0000"/>
                </a:solidFill>
                <a:latin typeface="Times New Roman" panose="02020603050405020304" pitchFamily="18" charset="0"/>
                <a:cs typeface="Times New Roman" panose="02020603050405020304" pitchFamily="18" charset="0"/>
              </a:rPr>
              <a:t>Open House ~ Tuesday, Feb 12</a:t>
            </a:r>
            <a:r>
              <a:rPr lang="en-US" sz="2400" i="1" baseline="30000" dirty="0">
                <a:solidFill>
                  <a:srgbClr val="FF0000"/>
                </a:solidFill>
                <a:latin typeface="Times New Roman" panose="02020603050405020304" pitchFamily="18" charset="0"/>
                <a:cs typeface="Times New Roman" panose="02020603050405020304" pitchFamily="18" charset="0"/>
              </a:rPr>
              <a:t>th</a:t>
            </a:r>
            <a:r>
              <a:rPr lang="en-US" sz="2400" i="1" dirty="0">
                <a:solidFill>
                  <a:srgbClr val="FF0000"/>
                </a:solidFill>
                <a:latin typeface="Times New Roman" panose="02020603050405020304" pitchFamily="18" charset="0"/>
                <a:cs typeface="Times New Roman" panose="02020603050405020304" pitchFamily="18" charset="0"/>
              </a:rPr>
              <a:t> from 11:30-1:30</a:t>
            </a:r>
            <a:br>
              <a:rPr lang="en-US" sz="2400" b="1" i="1" dirty="0">
                <a:solidFill>
                  <a:srgbClr val="FF0000"/>
                </a:solidFill>
                <a:latin typeface="Times New Roman" panose="02020603050405020304" pitchFamily="18" charset="0"/>
                <a:cs typeface="Times New Roman" panose="02020603050405020304" pitchFamily="18" charset="0"/>
              </a:rPr>
            </a:br>
            <a:r>
              <a:rPr lang="en-US" sz="2700" b="1" i="1" dirty="0">
                <a:latin typeface="Times New Roman" panose="02020603050405020304" pitchFamily="18" charset="0"/>
                <a:cs typeface="Times New Roman" panose="02020603050405020304" pitchFamily="18" charset="0"/>
              </a:rPr>
              <a:t>9 Elizabeth Street</a:t>
            </a:r>
            <a:br>
              <a:rPr lang="en-US" sz="1800" b="1" i="1" dirty="0">
                <a:solidFill>
                  <a:srgbClr val="FF0000"/>
                </a:solidFill>
                <a:latin typeface="Times New Roman" panose="02020603050405020304" pitchFamily="18" charset="0"/>
                <a:cs typeface="Times New Roman" panose="02020603050405020304" pitchFamily="18" charset="0"/>
              </a:rPr>
            </a:br>
            <a:r>
              <a:rPr lang="en-US" sz="1800" dirty="0" err="1">
                <a:latin typeface="Times New Roman" panose="02020603050405020304" pitchFamily="18" charset="0"/>
                <a:cs typeface="Times New Roman" panose="02020603050405020304" pitchFamily="18" charset="0"/>
              </a:rPr>
              <a:t>Wraggborough</a:t>
            </a:r>
            <a:r>
              <a:rPr lang="en-US" sz="1800" dirty="0">
                <a:latin typeface="Times New Roman" panose="02020603050405020304" pitchFamily="18" charset="0"/>
                <a:cs typeface="Times New Roman" panose="02020603050405020304" pitchFamily="18" charset="0"/>
              </a:rPr>
              <a:t> ~ Charleston, SC 29403 ~ MLS# 19003650 ~ $1,355,000</a:t>
            </a:r>
            <a:endParaRPr lang="en-US" sz="18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0312" y="5071443"/>
            <a:ext cx="7331776" cy="3273378"/>
          </a:xfrm>
        </p:spPr>
        <p:txBody>
          <a:bodyPr anchor="ctr">
            <a:normAutofit fontScale="92500" lnSpcReduction="20000"/>
          </a:bodyPr>
          <a:lstStyle/>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Designed by renowned architect, Reggie Gibson, this circa 1999 elevated property on a corner lot combines an impeccable blend of modern amenities with traditional Charleston charm! Upon entering the foyer on the ground level, a rosewood and oak spiral staircase is uniquely positioned at the front of the home. The open floor plan on main level is perfect for entertaining, and also features balconies that extend from the kitchen and living room allowing for an abundance of natural light. Oak and reclaimed wood floors combine with the attractive and functional built-ins to enhance this entire living space. As you walk upstairs to the spacious dual master suites, you will find a library workspace at the landing in between the two bedrooms. The top floor boasts a third bedroom, full bathroom with a soaking tub, and additional flex space suitable for a fourth bedroom, playroom, study, or craft room. Finally, enjoy the convenience of a two-car garage and expansive laundry room and private brick courtyard. This central location, just blocks from restaurants, galleries and Marion Square allows you to enjoy all that downtown has to offer!</a:t>
            </a:r>
          </a:p>
        </p:txBody>
      </p:sp>
      <p:sp>
        <p:nvSpPr>
          <p:cNvPr id="4" name="Rectangle 3"/>
          <p:cNvSpPr/>
          <p:nvPr/>
        </p:nvSpPr>
        <p:spPr>
          <a:xfrm>
            <a:off x="137160" y="152400"/>
            <a:ext cx="7498080" cy="9677400"/>
          </a:xfrm>
          <a:prstGeom prst="rect">
            <a:avLst/>
          </a:prstGeom>
          <a:noFill/>
          <a:ln w="3175">
            <a:solidFill>
              <a:srgbClr val="FF8B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90500" y="8458200"/>
            <a:ext cx="7391400" cy="1354217"/>
          </a:xfrm>
          <a:prstGeom prst="rect">
            <a:avLst/>
          </a:prstGeom>
        </p:spPr>
        <p:txBody>
          <a:bodyPr wrap="square">
            <a:spAutoFit/>
          </a:bodyPr>
          <a:lstStyle/>
          <a:p>
            <a:pPr algn="ctr"/>
            <a:r>
              <a:rPr lang="en-US" sz="2000" b="1" dirty="0">
                <a:latin typeface="Times New Roman" panose="02020603050405020304" pitchFamily="18" charset="0"/>
                <a:cs typeface="Times New Roman" panose="02020603050405020304" pitchFamily="18" charset="0"/>
              </a:rPr>
              <a:t>Trey Morrison</a:t>
            </a:r>
          </a:p>
          <a:p>
            <a:pPr algn="ctr"/>
            <a:r>
              <a:rPr lang="en-US" sz="1600" dirty="0">
                <a:latin typeface="Times New Roman" panose="02020603050405020304" pitchFamily="18" charset="0"/>
                <a:cs typeface="Times New Roman" panose="02020603050405020304" pitchFamily="18" charset="0"/>
                <a:hlinkClick r:id="rId2"/>
              </a:rPr>
              <a:t>trey@landsouthofcharleston.com</a:t>
            </a:r>
            <a:endParaRPr lang="en-US" sz="1600" dirty="0">
              <a:latin typeface="Times New Roman" panose="02020603050405020304" pitchFamily="18" charset="0"/>
              <a:cs typeface="Times New Roman" panose="02020603050405020304" pitchFamily="18" charset="0"/>
            </a:endParaRPr>
          </a:p>
          <a:p>
            <a:pPr algn="ctr"/>
            <a:r>
              <a:rPr lang="en-US" sz="1600" dirty="0">
                <a:latin typeface="Times New Roman" panose="02020603050405020304" pitchFamily="18" charset="0"/>
                <a:cs typeface="Times New Roman" panose="02020603050405020304" pitchFamily="18" charset="0"/>
              </a:rPr>
              <a:t>Mobile 843-697-6849</a:t>
            </a:r>
          </a:p>
          <a:p>
            <a:pPr algn="ctr"/>
            <a:endParaRPr lang="en-US" sz="16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rPr>
              <a:t>Land South of Charleston, LLC | 180 E Bay St Ste 300 | Charleston, SC 29401</a:t>
            </a:r>
          </a:p>
        </p:txBody>
      </p:sp>
      <p:cxnSp>
        <p:nvCxnSpPr>
          <p:cNvPr id="7" name="Straight Connector 6"/>
          <p:cNvCxnSpPr/>
          <p:nvPr/>
        </p:nvCxnSpPr>
        <p:spPr>
          <a:xfrm>
            <a:off x="1028700" y="8401510"/>
            <a:ext cx="5715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7356" y="1600199"/>
            <a:ext cx="3589576" cy="2404872"/>
          </a:xfrm>
          <a:prstGeom prst="rect">
            <a:avLst/>
          </a:prstGeom>
        </p:spPr>
      </p:pic>
      <p:pic>
        <p:nvPicPr>
          <p:cNvPr id="12" name="Picture 1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209266" y="4118397"/>
            <a:ext cx="1371600" cy="914400"/>
          </a:xfrm>
          <a:prstGeom prst="rect">
            <a:avLst/>
          </a:prstGeom>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47356" y="4118397"/>
            <a:ext cx="1371600" cy="914400"/>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728311" y="4118397"/>
            <a:ext cx="1371600" cy="914400"/>
          </a:xfrm>
          <a:prstGeom prst="rect">
            <a:avLst/>
          </a:prstGeom>
        </p:spPr>
      </p:pic>
      <p:pic>
        <p:nvPicPr>
          <p:cNvPr id="17" name="Picture 1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71176" y="4118397"/>
            <a:ext cx="1371600" cy="914400"/>
          </a:xfrm>
          <a:prstGeom prst="rect">
            <a:avLst/>
          </a:prstGeom>
        </p:spPr>
      </p:pic>
      <p:pic>
        <p:nvPicPr>
          <p:cNvPr id="19" name="Picture 1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947127" y="1601874"/>
            <a:ext cx="3595649" cy="2404872"/>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448800" y="3378207"/>
            <a:ext cx="627723" cy="939623"/>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4690221" y="4118397"/>
            <a:ext cx="1371600" cy="914400"/>
          </a:xfrm>
          <a:prstGeom prst="rect">
            <a:avLst/>
          </a:prstGeom>
        </p:spPr>
      </p:pic>
    </p:spTree>
    <p:extLst>
      <p:ext uri="{BB962C8B-B14F-4D97-AF65-F5344CB8AC3E}">
        <p14:creationId xmlns:p14="http://schemas.microsoft.com/office/powerpoint/2010/main" val="394543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242</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Open House ~ Tuesday, Feb 12th from 11:30-1:30 9 Elizabeth Street Wraggborough ~ Charleston, SC 29403 ~ MLS# 19003650 ~ $1,355,000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Opportunity ~ Handyman Special ~</dc:title>
  <dc:creator>CVH360</dc:creator>
  <cp:lastModifiedBy>A. Thomas Price</cp:lastModifiedBy>
  <cp:revision>16</cp:revision>
  <dcterms:created xsi:type="dcterms:W3CDTF">2006-08-16T00:00:00Z</dcterms:created>
  <dcterms:modified xsi:type="dcterms:W3CDTF">2019-02-11T14:06:58Z</dcterms:modified>
</cp:coreProperties>
</file>