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embeddedFontLst>
    <p:embeddedFont>
      <p:font typeface="Gruppo"/>
      <p:regular r:id="rId6"/>
    </p:embeddedFont>
    <p:embeddedFont>
      <p:font typeface="Yellowtail"/>
      <p:regular r:id="rId7"/>
    </p:embeddedFont>
    <p:embeddedFont>
      <p:font typeface="Montserrat"/>
      <p:regular r:id="rId8"/>
      <p:bold r:id="rId9"/>
      <p:italic r:id="rId10"/>
      <p:boldItalic r:id="rId11"/>
    </p:embeddedFont>
    <p:embeddedFont>
      <p:font typeface="Montserrat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Light-bold.fntdata"/><Relationship Id="rId12" Type="http://schemas.openxmlformats.org/officeDocument/2006/relationships/font" Target="fonts/Montserrat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.fntdata"/><Relationship Id="rId15" Type="http://schemas.openxmlformats.org/officeDocument/2006/relationships/font" Target="fonts/MontserratLight-boldItalic.fntdata"/><Relationship Id="rId14" Type="http://schemas.openxmlformats.org/officeDocument/2006/relationships/font" Target="fonts/MontserratLight-italic.fntdata"/><Relationship Id="rId5" Type="http://schemas.openxmlformats.org/officeDocument/2006/relationships/slide" Target="slides/slide1.xml"/><Relationship Id="rId6" Type="http://schemas.openxmlformats.org/officeDocument/2006/relationships/font" Target="fonts/Gruppo-regular.fntdata"/><Relationship Id="rId7" Type="http://schemas.openxmlformats.org/officeDocument/2006/relationships/font" Target="fonts/Yellowtail-regular.fntdata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2104446" y="685800"/>
            <a:ext cx="2649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2104446" y="685800"/>
            <a:ext cx="2649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i="1"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i="1"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b="0" l="3976" r="3985" t="0"/>
          <a:stretch/>
        </p:blipFill>
        <p:spPr>
          <a:xfrm>
            <a:off x="2265900" y="599300"/>
            <a:ext cx="4905101" cy="35528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549669" y="4459738"/>
            <a:ext cx="67545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A3B"/>
                </a:solidFill>
                <a:latin typeface="Gruppo"/>
                <a:ea typeface="Gruppo"/>
                <a:cs typeface="Gruppo"/>
                <a:sym typeface="Gruppo"/>
              </a:rPr>
              <a:t>9 Poulnot Lane, Harleston Village</a:t>
            </a:r>
            <a:endParaRPr b="1" sz="2800">
              <a:solidFill>
                <a:srgbClr val="262A3B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549675" y="5074873"/>
            <a:ext cx="6754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A3B"/>
                </a:solidFill>
                <a:latin typeface="Gruppo"/>
                <a:ea typeface="Gruppo"/>
                <a:cs typeface="Gruppo"/>
                <a:sym typeface="Gruppo"/>
              </a:rPr>
              <a:t>$645,000 - 2 Bed - 2.5 Bath - 1 Deeded Parking Space - 1,348 sq. ft.</a:t>
            </a:r>
            <a:endParaRPr sz="1600">
              <a:solidFill>
                <a:srgbClr val="262A3B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552100" y="3082950"/>
            <a:ext cx="2624400" cy="915000"/>
          </a:xfrm>
          <a:prstGeom prst="roundRect">
            <a:avLst>
              <a:gd fmla="val 16418" name="adj"/>
            </a:avLst>
          </a:prstGeom>
          <a:solidFill>
            <a:srgbClr val="0033A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552100" y="3116900"/>
            <a:ext cx="25431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Charming</a:t>
            </a:r>
            <a:endParaRPr sz="300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5">
            <a:alphaModFix/>
          </a:blip>
          <a:srcRect b="9618" l="0" r="0" t="9618"/>
          <a:stretch/>
        </p:blipFill>
        <p:spPr>
          <a:xfrm>
            <a:off x="650331" y="5793950"/>
            <a:ext cx="3080640" cy="16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6">
            <a:alphaModFix/>
          </a:blip>
          <a:srcRect b="9618" l="0" r="0" t="9618"/>
          <a:stretch/>
        </p:blipFill>
        <p:spPr>
          <a:xfrm>
            <a:off x="4122856" y="5793950"/>
            <a:ext cx="3080654" cy="16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073975" y="7747050"/>
            <a:ext cx="24909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2A3B"/>
                </a:solidFill>
                <a:latin typeface="Yellowtail"/>
                <a:ea typeface="Yellowtail"/>
                <a:cs typeface="Yellowtail"/>
                <a:sym typeface="Yellowtail"/>
              </a:rPr>
              <a:t>Kay Kennerty  MBA</a:t>
            </a:r>
            <a:endParaRPr sz="2400">
              <a:solidFill>
                <a:srgbClr val="262A3B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2073975" y="8217425"/>
            <a:ext cx="24909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A3B"/>
                </a:solidFill>
                <a:latin typeface="Gruppo"/>
                <a:ea typeface="Gruppo"/>
                <a:cs typeface="Gruppo"/>
                <a:sym typeface="Gruppo"/>
              </a:rPr>
              <a:t>843-345-5011</a:t>
            </a:r>
            <a:endParaRPr sz="1800">
              <a:solidFill>
                <a:srgbClr val="262A3B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2A3B"/>
                </a:solidFill>
                <a:latin typeface="Gruppo"/>
                <a:ea typeface="Gruppo"/>
                <a:cs typeface="Gruppo"/>
                <a:sym typeface="Gruppo"/>
              </a:rPr>
              <a:t>kay@agentownedrealty.com</a:t>
            </a:r>
            <a:endParaRPr sz="1000">
              <a:solidFill>
                <a:srgbClr val="262A3B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2A3B"/>
                </a:solidFill>
                <a:latin typeface="Gruppo"/>
                <a:ea typeface="Gruppo"/>
                <a:cs typeface="Gruppo"/>
                <a:sym typeface="Gruppo"/>
              </a:rPr>
              <a:t>kkennerty@aol.com</a:t>
            </a:r>
            <a:endParaRPr sz="1000">
              <a:solidFill>
                <a:srgbClr val="262A3B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7">
            <a:alphaModFix/>
          </a:blip>
          <a:srcRect b="21482" l="0" r="0" t="0"/>
          <a:stretch/>
        </p:blipFill>
        <p:spPr>
          <a:xfrm>
            <a:off x="662830" y="7841264"/>
            <a:ext cx="1218624" cy="14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