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3072"/>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11/14/2014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11/14/2014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11/14/2014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11/14/2014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11/14/2014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11/14/2014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11/14/2014</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g"/><Relationship Id="rId13" Type="http://schemas.openxmlformats.org/officeDocument/2006/relationships/image" Target="../media/image11.jpg"/><Relationship Id="rId3" Type="http://schemas.openxmlformats.org/officeDocument/2006/relationships/image" Target="../media/image2.jpg"/><Relationship Id="rId7" Type="http://schemas.openxmlformats.org/officeDocument/2006/relationships/image" Target="../media/image5.jpg"/><Relationship Id="rId12" Type="http://schemas.openxmlformats.org/officeDocument/2006/relationships/image" Target="../media/image10.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g"/><Relationship Id="rId5" Type="http://schemas.openxmlformats.org/officeDocument/2006/relationships/hyperlink" Target="mailto:Hamilton@MattOneillTeam.com" TargetMode="External"/><Relationship Id="rId10" Type="http://schemas.openxmlformats.org/officeDocument/2006/relationships/image" Target="../media/image8.jpg"/><Relationship Id="rId4" Type="http://schemas.openxmlformats.org/officeDocument/2006/relationships/image" Target="../media/image3.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9434" y="0"/>
            <a:ext cx="7781834" cy="516990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3434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solidFill>
                  <a:schemeClr val="bg2">
                    <a:lumMod val="50000"/>
                  </a:schemeClr>
                </a:solidFill>
                <a:latin typeface="Palatino Linotype" panose="02040502050505030304" pitchFamily="18" charset="0"/>
              </a:rPr>
              <a:t>9 Sycamore Ave </a:t>
            </a:r>
            <a:r>
              <a:rPr lang="en-US" sz="2100" dirty="0" smtClean="0">
                <a:solidFill>
                  <a:schemeClr val="bg2">
                    <a:lumMod val="50000"/>
                  </a:schemeClr>
                </a:solidFill>
                <a:latin typeface="Palatino Linotype" panose="02040502050505030304" pitchFamily="18" charset="0"/>
              </a:rPr>
              <a:t>~ Charleston ~ MLS# 1424525 ~ </a:t>
            </a:r>
            <a:r>
              <a:rPr lang="en-US" sz="2100" dirty="0">
                <a:solidFill>
                  <a:schemeClr val="bg2">
                    <a:lumMod val="50000"/>
                  </a:schemeClr>
                </a:solidFill>
                <a:latin typeface="Palatino Linotype" panose="02040502050505030304" pitchFamily="18" charset="0"/>
              </a:rPr>
              <a:t>$</a:t>
            </a:r>
            <a:r>
              <a:rPr lang="en-US" sz="2100" dirty="0" smtClean="0">
                <a:solidFill>
                  <a:schemeClr val="bg2">
                    <a:lumMod val="50000"/>
                  </a:schemeClr>
                </a:solidFill>
                <a:latin typeface="Palatino Linotype" panose="02040502050505030304" pitchFamily="18" charset="0"/>
              </a:rPr>
              <a:t>259,000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501640"/>
            <a:ext cx="3685903" cy="6537960"/>
          </a:xfrm>
        </p:spPr>
        <p:txBody>
          <a:bodyPr anchor="ctr">
            <a:noAutofit/>
          </a:bodyPr>
          <a:lstStyle/>
          <a:p>
            <a:r>
              <a:rPr lang="en-US" sz="1400" dirty="0">
                <a:solidFill>
                  <a:schemeClr val="tx1"/>
                </a:solidFill>
                <a:latin typeface="Palatino Linotype" panose="02040502050505030304" pitchFamily="18" charset="0"/>
                <a:cs typeface="Times New Roman" panose="02020603050405020304" pitchFamily="18" charset="0"/>
              </a:rPr>
              <a:t>AVONDALE CHARMER!!! Welcome to the highly desirable Avondale section of West Ashley. You will feel right at home the minute you step into this beautifully finished bungalow. The meticulously maintained landscape and charming white picket fence welcome you to the covered front porch...the perfect spot to enjoy your morning coffee. Inside, the open floor plan features gorgeous pine hardwood floors and a spacious living room with a wood burning fireplace. The kitchen offers everything you'll need including a </a:t>
            </a:r>
            <a:r>
              <a:rPr lang="en-US" sz="1400" dirty="0" err="1">
                <a:solidFill>
                  <a:schemeClr val="tx1"/>
                </a:solidFill>
                <a:latin typeface="Palatino Linotype" panose="02040502050505030304" pitchFamily="18" charset="0"/>
                <a:cs typeface="Times New Roman" panose="02020603050405020304" pitchFamily="18" charset="0"/>
              </a:rPr>
              <a:t>glasstop</a:t>
            </a:r>
            <a:r>
              <a:rPr lang="en-US" sz="1400" dirty="0">
                <a:solidFill>
                  <a:schemeClr val="tx1"/>
                </a:solidFill>
                <a:latin typeface="Palatino Linotype" panose="02040502050505030304" pitchFamily="18" charset="0"/>
                <a:cs typeface="Times New Roman" panose="02020603050405020304" pitchFamily="18" charset="0"/>
              </a:rPr>
              <a:t> range, tiled flooring, lots of cabinet space, and a breakfast bar. Just off the kitchen is the separate dining area. The roomy master bedroom is the perfect spot to relax, and you'll love the walk-in closet and garden tub in the master bath. Pass through the laundry room to the lovely backyard where you will find the detached garage. The icing on the cake is the location! This location can't be beat...you are minutes from historic Downtown Charleston, beautiful Folly Beach, and lots of great shops and restaurants. Close by, you will also find the West Ashley Greenway and the shops of Avondale within walking distance. This beautiful home definitely won't be around long, so book your showing today!</a:t>
            </a:r>
          </a:p>
        </p:txBody>
      </p:sp>
      <p:sp>
        <p:nvSpPr>
          <p:cNvPr id="5" name="Rectangle 4"/>
          <p:cNvSpPr/>
          <p:nvPr/>
        </p:nvSpPr>
        <p:spPr>
          <a:xfrm>
            <a:off x="-9434" y="0"/>
            <a:ext cx="7704545" cy="677108"/>
          </a:xfrm>
          <a:prstGeom prst="rect">
            <a:avLst/>
          </a:prstGeom>
        </p:spPr>
        <p:txBody>
          <a:bodyPr wrap="square">
            <a:spAutoFit/>
          </a:bodyPr>
          <a:lstStyle/>
          <a:p>
            <a:r>
              <a:rPr lang="en-US" sz="3800" b="1" dirty="0" smtClean="0">
                <a:solidFill>
                  <a:schemeClr val="bg2">
                    <a:lumMod val="25000"/>
                  </a:schemeClr>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$40,000</a:t>
            </a:r>
            <a:r>
              <a:rPr lang="en-US" sz="3800" b="1" dirty="0" smtClean="0">
                <a:solidFill>
                  <a:schemeClr val="bg2">
                    <a:lumMod val="25000"/>
                  </a:schemeClr>
                </a:solidFill>
                <a:effectLst>
                  <a:outerShdw blurRad="50800" dist="38100" dir="5400000" algn="t" rotWithShape="0">
                    <a:schemeClr val="tx1">
                      <a:alpha val="40000"/>
                    </a:schemeClr>
                  </a:outerShdw>
                </a:effectLst>
                <a:latin typeface="Edwardian Script ITC" panose="030303020407070D0804" pitchFamily="66" charset="0"/>
              </a:rPr>
              <a:t> </a:t>
            </a:r>
            <a:r>
              <a:rPr lang="en-US" sz="3800" b="1" dirty="0" smtClean="0">
                <a:solidFill>
                  <a:schemeClr val="bg2">
                    <a:lumMod val="25000"/>
                  </a:schemeClr>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Price </a:t>
            </a:r>
            <a:r>
              <a:rPr lang="en-US" sz="3800" b="1" dirty="0">
                <a:solidFill>
                  <a:schemeClr val="bg2">
                    <a:lumMod val="25000"/>
                  </a:schemeClr>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Reduction in Avondale </a:t>
            </a:r>
            <a:endParaRPr lang="en-US" sz="3800" b="1" dirty="0">
              <a:solidFill>
                <a:schemeClr val="bg2">
                  <a:lumMod val="25000"/>
                </a:schemeClr>
              </a:solidFill>
              <a:effectLst>
                <a:outerShdw blurRad="50800" dist="38100" dir="5400000" algn="t" rotWithShape="0">
                  <a:schemeClr val="tx1">
                    <a:alpha val="40000"/>
                  </a:scheme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4448"/>
          <a:stretch/>
        </p:blipFill>
        <p:spPr>
          <a:xfrm>
            <a:off x="-2286000" y="29146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344400"/>
            <a:ext cx="7772400" cy="4572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tx1"/>
                </a:solidFill>
                <a:latin typeface="Palatino Linotype" panose="02040502050505030304" pitchFamily="18" charset="0"/>
              </a:rPr>
              <a:t>Call/email for </a:t>
            </a:r>
            <a:r>
              <a:rPr lang="en-US" sz="1600" dirty="0" smtClean="0">
                <a:solidFill>
                  <a:schemeClr val="tx1"/>
                </a:solidFill>
                <a:latin typeface="Palatino Linotype" panose="02040502050505030304" pitchFamily="18" charset="0"/>
              </a:rPr>
              <a:t>details:</a:t>
            </a:r>
            <a:br>
              <a:rPr lang="en-US" sz="1600" dirty="0" smtClean="0">
                <a:solidFill>
                  <a:schemeClr val="tx1"/>
                </a:solidFill>
                <a:latin typeface="Palatino Linotype" panose="02040502050505030304" pitchFamily="18" charset="0"/>
              </a:rPr>
            </a:br>
            <a:r>
              <a:rPr lang="en-US" sz="1600" dirty="0" smtClean="0">
                <a:solidFill>
                  <a:schemeClr val="tx1"/>
                </a:solidFill>
                <a:latin typeface="Palatino Linotype" panose="02040502050505030304" pitchFamily="18" charset="0"/>
              </a:rPr>
              <a:t>Hamilton </a:t>
            </a:r>
            <a:r>
              <a:rPr lang="en-US" sz="1600" dirty="0">
                <a:solidFill>
                  <a:schemeClr val="tx1"/>
                </a:solidFill>
                <a:latin typeface="Palatino Linotype" panose="02040502050505030304" pitchFamily="18" charset="0"/>
              </a:rPr>
              <a:t>Horne (843)708-0584 </a:t>
            </a:r>
            <a:r>
              <a:rPr lang="en-US" sz="1600" dirty="0" smtClean="0">
                <a:solidFill>
                  <a:schemeClr val="tx1"/>
                </a:solidFill>
                <a:latin typeface="Palatino Linotype" panose="02040502050505030304" pitchFamily="18" charset="0"/>
                <a:hlinkClick r:id="rId5"/>
              </a:rPr>
              <a:t>Hamilton@MattOneillTeam.com</a:t>
            </a:r>
            <a:r>
              <a:rPr lang="en-US" sz="1600" dirty="0" smtClean="0">
                <a:solidFill>
                  <a:schemeClr val="tx1"/>
                </a:solidFill>
                <a:latin typeface="Palatino Linotype" panose="02040502050505030304" pitchFamily="18" charset="0"/>
              </a:rPr>
              <a:t> </a:t>
            </a:r>
            <a:endParaRPr lang="en-US" sz="1600"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520685"/>
            <a:ext cx="2057400" cy="1366844"/>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8932543"/>
            <a:ext cx="2057400" cy="1366844"/>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226614"/>
            <a:ext cx="2057400" cy="1366844"/>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7177" y="10638472"/>
            <a:ext cx="2057400" cy="1366844"/>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5000" y="8932543"/>
            <a:ext cx="2057400" cy="1366844"/>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10638472"/>
            <a:ext cx="2057400" cy="1366844"/>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5000" y="7226614"/>
            <a:ext cx="2057400" cy="1366844"/>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5000" y="5520685"/>
            <a:ext cx="2057400" cy="1366844"/>
          </a:xfrm>
          <a:prstGeom prst="rect">
            <a:avLst/>
          </a:prstGeom>
        </p:spPr>
      </p:pic>
      <p:sp>
        <p:nvSpPr>
          <p:cNvPr id="2" name="Rectangle 1"/>
          <p:cNvSpPr/>
          <p:nvPr/>
        </p:nvSpPr>
        <p:spPr>
          <a:xfrm>
            <a:off x="-32004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249</Words>
  <Application>Microsoft Office PowerPoint</Application>
  <PresentationFormat>Custom</PresentationFormat>
  <Paragraphs>5</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17</cp:revision>
  <dcterms:created xsi:type="dcterms:W3CDTF">2006-08-16T00:00:00Z</dcterms:created>
  <dcterms:modified xsi:type="dcterms:W3CDTF">2014-11-14T17:46:40Z</dcterms:modified>
</cp:coreProperties>
</file>